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8.jpg" ContentType="image/jpg"/>
  <Override PartName="/ppt/media/image29.jpg" ContentType="image/jpg"/>
  <Override PartName="/ppt/media/image3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05" r:id="rId4"/>
  </p:sldMasterIdLst>
  <p:notesMasterIdLst>
    <p:notesMasterId r:id="rId29"/>
  </p:notesMasterIdLst>
  <p:handoutMasterIdLst>
    <p:handoutMasterId r:id="rId30"/>
  </p:handoutMasterIdLst>
  <p:sldIdLst>
    <p:sldId id="330" r:id="rId5"/>
    <p:sldId id="359" r:id="rId6"/>
    <p:sldId id="357" r:id="rId7"/>
    <p:sldId id="358" r:id="rId8"/>
    <p:sldId id="361" r:id="rId9"/>
    <p:sldId id="362" r:id="rId10"/>
    <p:sldId id="367" r:id="rId11"/>
    <p:sldId id="370" r:id="rId12"/>
    <p:sldId id="349" r:id="rId13"/>
    <p:sldId id="335" r:id="rId14"/>
    <p:sldId id="344" r:id="rId15"/>
    <p:sldId id="345" r:id="rId16"/>
    <p:sldId id="346" r:id="rId17"/>
    <p:sldId id="347" r:id="rId18"/>
    <p:sldId id="348" r:id="rId19"/>
    <p:sldId id="371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69" r:id="rId28"/>
  </p:sldIdLst>
  <p:sldSz cx="12192000" cy="6858000"/>
  <p:notesSz cx="9296400" cy="7010400"/>
  <p:custDataLst>
    <p:tags r:id="rId3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2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A00"/>
    <a:srgbClr val="00B8E0"/>
    <a:srgbClr val="DE3B21"/>
    <a:srgbClr val="08338F"/>
    <a:srgbClr val="878785"/>
    <a:srgbClr val="85248F"/>
    <a:srgbClr val="FCC917"/>
    <a:srgbClr val="666366"/>
    <a:srgbClr val="444444"/>
    <a:srgbClr val="F1F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767" autoAdjust="0"/>
  </p:normalViewPr>
  <p:slideViewPr>
    <p:cSldViewPr showGuides="1">
      <p:cViewPr varScale="1">
        <p:scale>
          <a:sx n="72" d="100"/>
          <a:sy n="72" d="100"/>
        </p:scale>
        <p:origin x="552" y="90"/>
      </p:cViewPr>
      <p:guideLst>
        <p:guide orient="horz" pos="4227"/>
        <p:guide pos="3840"/>
      </p:guideLst>
    </p:cSldViewPr>
  </p:slideViewPr>
  <p:outlineViewPr>
    <p:cViewPr>
      <p:scale>
        <a:sx n="33" d="100"/>
        <a:sy n="33" d="100"/>
      </p:scale>
      <p:origin x="0" y="-50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924" y="8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453" cy="3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4776" y="0"/>
            <a:ext cx="4029453" cy="3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367"/>
            <a:ext cx="402945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Footer - Use 'Insert &gt;Header &amp; Footer' to modify this text and ‘Apply to all’</a:t>
            </a:r>
            <a:endParaRPr lang="de-DE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4776" y="6658367"/>
            <a:ext cx="402945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DDC178-408E-43EE-BF8A-7CB72437D5D5}" type="slidenum">
              <a:rPr lang="de-DE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57654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23850" y="162370"/>
            <a:ext cx="4410521" cy="31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935159" y="162371"/>
            <a:ext cx="4029453" cy="31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23851" y="620712"/>
            <a:ext cx="441052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Indent level 0 (Use for headings)</a:t>
            </a:r>
          </a:p>
          <a:p>
            <a:pPr lvl="1"/>
            <a:r>
              <a:rPr lang="de-DE" noProof="0" dirty="0"/>
              <a:t>Indent Level 1 (Use for paragraph text)</a:t>
            </a:r>
          </a:p>
          <a:p>
            <a:pPr lvl="2"/>
            <a:r>
              <a:rPr lang="de-DE" noProof="0" dirty="0"/>
              <a:t>Indent Level 2 (First level bullets)</a:t>
            </a:r>
          </a:p>
          <a:p>
            <a:pPr lvl="3"/>
            <a:r>
              <a:rPr lang="de-DE" noProof="0" dirty="0"/>
              <a:t>Indent Level 3 (Second level bullets)</a:t>
            </a:r>
          </a:p>
          <a:p>
            <a:pPr lvl="4"/>
            <a:r>
              <a:rPr lang="de-DE" noProof="0" dirty="0"/>
              <a:t>Indent Level 4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639763" y="65928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rgbClr val="000000"/>
                </a:solidFill>
                <a:cs typeface="+mn-cs"/>
              </a:rPr>
              <a:t>Johnson Controls 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Picture 9" descr="JCI_RGB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87" y="6427491"/>
            <a:ext cx="811925" cy="3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1532062" y="65430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0556" y="3782235"/>
            <a:ext cx="5177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>
                <a:solidFill>
                  <a:schemeClr val="bg2"/>
                </a:solidFill>
              </a:rPr>
              <a:t>Notes: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232468" y="6534817"/>
            <a:ext cx="335164" cy="19551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/>
            </a:lvl1pPr>
          </a:lstStyle>
          <a:p>
            <a:fld id="{90D93DA3-2A01-4D17-B1E9-D362EE71B141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21263" y="696913"/>
            <a:ext cx="3943350" cy="221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57186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ts val="0"/>
      </a:spcBef>
      <a:spcAft>
        <a:spcPts val="600"/>
      </a:spcAft>
      <a:defRPr sz="1600" kern="1200" baseline="0">
        <a:solidFill>
          <a:schemeClr val="tx2"/>
        </a:solidFill>
        <a:latin typeface="Arial" charset="0"/>
        <a:ea typeface="+mn-ea"/>
        <a:cs typeface="+mn-cs"/>
      </a:defRPr>
    </a:lvl1pPr>
    <a:lvl2pPr marL="0" indent="0" algn="l" rtl="0" eaLnBrk="0" fontAlgn="base" hangingPunct="0">
      <a:lnSpc>
        <a:spcPct val="110000"/>
      </a:lnSpc>
      <a:spcBef>
        <a:spcPts val="0"/>
      </a:spcBef>
      <a:spcAft>
        <a:spcPts val="600"/>
      </a:spcAft>
      <a:buFontTx/>
      <a:buNone/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179388" indent="-179388" algn="l" rtl="0" eaLnBrk="0" fontAlgn="base" hangingPunct="0">
      <a:lnSpc>
        <a:spcPct val="110000"/>
      </a:lnSpc>
      <a:spcBef>
        <a:spcPts val="0"/>
      </a:spcBef>
      <a:spcAft>
        <a:spcPct val="0"/>
      </a:spcAft>
      <a:buFont typeface="Wingdings" panose="05000000000000000000" pitchFamily="2" charset="2"/>
      <a:buChar char="n"/>
      <a:defRPr sz="1100" kern="1200" baseline="0">
        <a:solidFill>
          <a:schemeClr val="tx1"/>
        </a:solidFill>
        <a:latin typeface="Arial" charset="0"/>
        <a:ea typeface="+mn-ea"/>
        <a:cs typeface="+mn-cs"/>
      </a:defRPr>
    </a:lvl3pPr>
    <a:lvl4pPr marL="358775" indent="-179388" algn="l" rtl="0" eaLnBrk="0" fontAlgn="base" hangingPunct="0">
      <a:lnSpc>
        <a:spcPct val="110000"/>
      </a:lnSpc>
      <a:spcBef>
        <a:spcPts val="0"/>
      </a:spcBef>
      <a:spcAft>
        <a:spcPct val="0"/>
      </a:spcAft>
      <a:buFont typeface="Wingdings" panose="05000000000000000000" pitchFamily="2" charset="2"/>
      <a:buChar char="n"/>
      <a:defRPr sz="1100" kern="1200" baseline="0">
        <a:solidFill>
          <a:schemeClr val="tx1"/>
        </a:solidFill>
        <a:latin typeface="Arial" charset="0"/>
        <a:ea typeface="+mn-ea"/>
        <a:cs typeface="+mn-cs"/>
      </a:defRPr>
    </a:lvl4pPr>
    <a:lvl5pPr marL="538163" indent="-179388" algn="l" rtl="0" eaLnBrk="0" fontAlgn="base" hangingPunct="0">
      <a:lnSpc>
        <a:spcPct val="110000"/>
      </a:lnSpc>
      <a:spcBef>
        <a:spcPts val="0"/>
      </a:spcBef>
      <a:spcAft>
        <a:spcPct val="0"/>
      </a:spcAft>
      <a:buFont typeface="Wingdings" panose="05000000000000000000" pitchFamily="2" charset="2"/>
      <a:buChar char="n"/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64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152" userDrawn="1">
          <p15:clr>
            <a:srgbClr val="F26B43"/>
          </p15:clr>
        </p15:guide>
        <p15:guide id="6" orient="horz" pos="4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43400" y="696913"/>
            <a:ext cx="52816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62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77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7" y="288932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3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0" indent="-179384">
              <a:spcAft>
                <a:spcPts val="0"/>
              </a:spcAft>
              <a:defRPr/>
            </a:lvl3pPr>
            <a:lvl4pPr marL="361942" indent="-179384">
              <a:defRPr/>
            </a:lvl4pPr>
            <a:lvl5pPr marL="542912" indent="-179384">
              <a:defRPr/>
            </a:lvl5pPr>
            <a:lvl6pPr marL="714357" indent="-179384">
              <a:defRPr/>
            </a:lvl6pPr>
            <a:lvl7pPr marL="895328" indent="-160335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3" y="2863854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4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7" y="644954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942" y="5673728"/>
            <a:ext cx="1726313" cy="7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5"/>
          <p:cNvSpPr txBox="1">
            <a:spLocks noChangeArrowheads="1"/>
          </p:cNvSpPr>
          <p:nvPr userDrawn="1"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bg2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4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75522" y="658019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36316144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3" y="1144589"/>
            <a:ext cx="3328455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1" y="1196980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1" y="3684237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874443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8794030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938353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 userDrawn="1"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rgbClr val="000000"/>
                </a:solidFill>
                <a:cs typeface="+mn-cs"/>
              </a:rPr>
              <a:t>Johnson Controls 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‹Nº›</a:t>
            </a:fld>
            <a:endParaRPr lang="de-DE" sz="900" b="0">
              <a:solidFill>
                <a:srgbClr val="000000"/>
              </a:solidFill>
            </a:endParaRPr>
          </a:p>
        </p:txBody>
      </p:sp>
      <p:pic>
        <p:nvPicPr>
          <p:cNvPr id="31" name="Picture 30" descr="JCI_RGB.emf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835" y="6234113"/>
            <a:ext cx="1113751" cy="4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92195" y="658283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25614534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186116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32461" y="1560513"/>
            <a:ext cx="9272055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0" indent="1588" algn="ctr">
              <a:buClr>
                <a:schemeClr val="bg1"/>
              </a:buClr>
              <a:buNone/>
              <a:defRPr sz="24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6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10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/>
              <a:t>Click to edit text (Indent for different styles incl. author level – level 3)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  <a:endParaRPr lang="en-GB" dirty="0"/>
          </a:p>
        </p:txBody>
      </p:sp>
      <p:pic>
        <p:nvPicPr>
          <p:cNvPr id="4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5949" y="6234118"/>
            <a:ext cx="1081635" cy="4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 userDrawn="1"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9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chemeClr val="bg1"/>
                </a:solidFill>
              </a:rPr>
              <a:pPr algn="l" eaLnBrk="1" hangingPunct="1"/>
              <a:t>‹Nº›</a:t>
            </a:fld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4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75522" y="658283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8078488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12192000" cy="1188000"/>
          </a:xfrm>
          <a:solidFill>
            <a:schemeClr val="tx2"/>
          </a:solidFill>
        </p:spPr>
        <p:txBody>
          <a:bodyPr lIns="648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2330392" algn="l"/>
              </a:tabLst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7" y="744071"/>
            <a:ext cx="10663824" cy="1438742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2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divider title (3 lines max)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432174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10502903" y="424339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 userDrawn="1"/>
        </p:nvSpPr>
        <p:spPr bwMode="auto">
          <a:xfrm>
            <a:off x="171451" y="424339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80"/>
            <a:ext cx="12192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3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10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258906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22" y="3506788"/>
            <a:ext cx="52323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626535" y="325941"/>
            <a:ext cx="7133167" cy="289516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660192" y="5826128"/>
            <a:ext cx="2971800" cy="72968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8660192" y="288928"/>
            <a:ext cx="2971800" cy="72968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997827" y="0"/>
            <a:ext cx="4194175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00606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19" y="1214422"/>
            <a:ext cx="8805356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4417" y="3506788"/>
            <a:ext cx="52324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5949" y="6234118"/>
            <a:ext cx="1081635" cy="4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5"/>
          <p:cNvSpPr txBox="1">
            <a:spLocks noChangeArrowheads="1"/>
          </p:cNvSpPr>
          <p:nvPr userDrawn="1"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chemeClr val="bg1"/>
                </a:solidFill>
              </a:rPr>
              <a:pPr algn="l" eaLnBrk="1" hangingPunct="1"/>
              <a:t>‹Nº›</a:t>
            </a:fld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4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918090" y="6581115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329711914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D9494DB-C3C3-46E5-981F-5C61BA08D733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3F987B0-70AF-4699-88AA-AD5382621C31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3" y="1063627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7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3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solidFill>
            <a:schemeClr val="tx2"/>
          </a:soli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Business Unit</a:t>
            </a:r>
            <a:endParaRPr lang="en-GB" dirty="0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90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0" indent="-179384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42" indent="-179384">
              <a:defRPr>
                <a:solidFill>
                  <a:schemeClr val="tx1"/>
                </a:solidFill>
              </a:defRPr>
            </a:lvl4pPr>
            <a:lvl5pPr marL="542912" indent="-179384">
              <a:defRPr>
                <a:solidFill>
                  <a:schemeClr val="tx1"/>
                </a:solidFill>
              </a:defRPr>
            </a:lvl5pPr>
            <a:lvl6pPr marL="714357" indent="-179384">
              <a:defRPr>
                <a:solidFill>
                  <a:schemeClr val="tx1"/>
                </a:solidFill>
              </a:defRPr>
            </a:lvl6pPr>
            <a:lvl7pPr marL="895328" indent="-160335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91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942" y="5673728"/>
            <a:ext cx="1726313" cy="7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5"/>
          <p:cNvSpPr txBox="1">
            <a:spLocks noChangeArrowheads="1"/>
          </p:cNvSpPr>
          <p:nvPr userDrawn="1"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bg2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4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75522" y="658019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355709534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088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12192000" cy="1188000"/>
          </a:xfrm>
          <a:solidFill>
            <a:schemeClr val="tx2"/>
          </a:soli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623890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0" indent="-179384">
              <a:spcAft>
                <a:spcPts val="0"/>
              </a:spcAft>
              <a:defRPr/>
            </a:lvl3pPr>
            <a:lvl4pPr marL="361942" indent="-179384">
              <a:defRPr/>
            </a:lvl4pPr>
            <a:lvl5pPr marL="542912" indent="-179384">
              <a:defRPr/>
            </a:lvl5pPr>
            <a:lvl6pPr marL="714357" indent="-179384">
              <a:defRPr/>
            </a:lvl6pPr>
            <a:lvl7pPr marL="895328" indent="-160335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7"/>
          <p:cNvSpPr txBox="1">
            <a:spLocks noChangeArrowheads="1"/>
          </p:cNvSpPr>
          <p:nvPr userDrawn="1"/>
        </p:nvSpPr>
        <p:spPr bwMode="auto">
          <a:xfrm>
            <a:off x="10502903" y="1111254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 userDrawn="1"/>
        </p:nvSpPr>
        <p:spPr bwMode="auto">
          <a:xfrm>
            <a:off x="171451" y="1111254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377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36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942" y="5673728"/>
            <a:ext cx="1726313" cy="75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5"/>
          <p:cNvSpPr txBox="1">
            <a:spLocks noChangeArrowheads="1"/>
          </p:cNvSpPr>
          <p:nvPr userDrawn="1"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bg2"/>
                </a:solidFill>
                <a:cs typeface="+mn-cs"/>
              </a:rPr>
              <a:t>Johnson Controls  —</a:t>
            </a:r>
            <a:endParaRPr lang="en-GB" sz="6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4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75522" y="658019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269008949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713528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1" y="1196975"/>
            <a:ext cx="3331636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598946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2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75"/>
            <a:ext cx="5230284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875899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2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3" y="1196980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3" y="3684237"/>
            <a:ext cx="5230284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36717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2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9436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3" y="1144589"/>
            <a:ext cx="3328455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1" y="1144590"/>
            <a:ext cx="3331636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499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3" y="1144589"/>
            <a:ext cx="3328455" cy="4876800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876799"/>
          </a:xfrm>
        </p:spPr>
        <p:txBody>
          <a:bodyPr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2" y="1196976"/>
            <a:ext cx="3332163" cy="4824413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004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9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22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22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 (2 lines max)</a:t>
            </a:r>
            <a:endParaRPr lang="en-GB" altLang="en-US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88242" y="6630991"/>
            <a:ext cx="14668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rgbClr val="000000"/>
                </a:solidFill>
                <a:cs typeface="+mn-cs"/>
              </a:rPr>
              <a:t>Johnson Controls 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‹Nº›</a:t>
            </a:fld>
            <a:endParaRPr lang="de-DE" sz="900" b="0">
              <a:solidFill>
                <a:srgbClr val="000000"/>
              </a:solidFill>
            </a:endParaRPr>
          </a:p>
        </p:txBody>
      </p:sp>
      <p:pic>
        <p:nvPicPr>
          <p:cNvPr id="11" name="Picture 10" descr="JCI_RGB.emf"/>
          <p:cNvPicPr>
            <a:picLocks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835" y="6234113"/>
            <a:ext cx="1113751" cy="4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420" y="1144589"/>
            <a:ext cx="1094316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text (use indent for a higher bullet level)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78270" y="6580193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Footer - Use 'Insert &gt;Header &amp; Footer' to modify this text and ‘Apply to all’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6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1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8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3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4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27" r:id="rId2"/>
    <p:sldLayoutId id="2147484226" r:id="rId3"/>
    <p:sldLayoutId id="2147484224" r:id="rId4"/>
    <p:sldLayoutId id="2147484229" r:id="rId5"/>
    <p:sldLayoutId id="2147484230" r:id="rId6"/>
    <p:sldLayoutId id="2147484228" r:id="rId7"/>
    <p:sldLayoutId id="2147484239" r:id="rId8"/>
    <p:sldLayoutId id="2147484240" r:id="rId9"/>
    <p:sldLayoutId id="2147484241" r:id="rId10"/>
    <p:sldLayoutId id="2147484225" r:id="rId11"/>
    <p:sldLayoutId id="2147484231" r:id="rId12"/>
    <p:sldLayoutId id="214748424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43" r:id="rId19"/>
    <p:sldLayoutId id="2147484244" r:id="rId20"/>
  </p:sldLayoutIdLst>
  <p:transition>
    <p:fade/>
  </p:transition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693" indent="-266693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72" indent="-266693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03" indent="-274632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10" indent="-265107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39" indent="-274632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45" indent="-265107" algn="l" defTabSz="914377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754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693" userDrawn="1">
          <p15:clr>
            <a:srgbClr val="F26B43"/>
          </p15:clr>
        </p15:guide>
        <p15:guide id="7" pos="3993" userDrawn="1">
          <p15:clr>
            <a:srgbClr val="F26B43"/>
          </p15:clr>
        </p15:guide>
        <p15:guide id="8" orient="horz" pos="4227" userDrawn="1">
          <p15:clr>
            <a:srgbClr val="F26B43"/>
          </p15:clr>
        </p15:guide>
        <p15:guide id="9" pos="2491" userDrawn="1">
          <p15:clr>
            <a:srgbClr val="F26B43"/>
          </p15:clr>
        </p15:guide>
        <p15:guide id="10" pos="2640" userDrawn="1">
          <p15:clr>
            <a:srgbClr val="F26B43"/>
          </p15:clr>
        </p15:guide>
        <p15:guide id="11" pos="2792" userDrawn="1">
          <p15:clr>
            <a:srgbClr val="F26B43"/>
          </p15:clr>
        </p15:guide>
        <p15:guide id="12" pos="4888" userDrawn="1">
          <p15:clr>
            <a:srgbClr val="F26B43"/>
          </p15:clr>
        </p15:guide>
        <p15:guide id="13" pos="5039" userDrawn="1">
          <p15:clr>
            <a:srgbClr val="F26B43"/>
          </p15:clr>
        </p15:guide>
        <p15:guide id="14" pos="51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ALTAIR Series APP – AC Freedom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Product Management</a:t>
            </a:r>
          </a:p>
          <a:p>
            <a:pPr lvl="1"/>
            <a:r>
              <a:rPr lang="en-US" dirty="0"/>
              <a:t>May 30, 2018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 b="7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159166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11" name="object 2"/>
          <p:cNvSpPr/>
          <p:nvPr/>
        </p:nvSpPr>
        <p:spPr>
          <a:xfrm>
            <a:off x="695400" y="1628800"/>
            <a:ext cx="6264696" cy="4464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7248128" y="2924944"/>
            <a:ext cx="4529757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lang="en-US" dirty="0"/>
              <a:t>1. </a:t>
            </a:r>
            <a:r>
              <a:rPr lang="en-US" spc="-5" dirty="0"/>
              <a:t>Open </a:t>
            </a:r>
            <a:r>
              <a:rPr lang="en-US" dirty="0"/>
              <a:t>the </a:t>
            </a:r>
            <a:r>
              <a:rPr lang="en-US" spc="-5" dirty="0"/>
              <a:t>panel, and </a:t>
            </a:r>
            <a:r>
              <a:rPr lang="en-US" spc="-11" dirty="0"/>
              <a:t>you </a:t>
            </a:r>
            <a:r>
              <a:rPr lang="en-US" dirty="0"/>
              <a:t>will </a:t>
            </a:r>
            <a:r>
              <a:rPr lang="en-US" spc="-5" dirty="0"/>
              <a:t>find </a:t>
            </a:r>
            <a:r>
              <a:rPr lang="en-US" dirty="0"/>
              <a:t>a </a:t>
            </a:r>
            <a:r>
              <a:rPr lang="en-US" spc="-11" dirty="0"/>
              <a:t>little </a:t>
            </a:r>
            <a:r>
              <a:rPr lang="en-US" spc="-5" dirty="0"/>
              <a:t>terminal on </a:t>
            </a:r>
            <a:r>
              <a:rPr lang="en-US" spc="-11" dirty="0"/>
              <a:t>right</a:t>
            </a:r>
            <a:r>
              <a:rPr lang="en-US" spc="-85" dirty="0"/>
              <a:t> </a:t>
            </a:r>
            <a:r>
              <a:rPr lang="en-US" spc="-5" dirty="0"/>
              <a:t>side.</a:t>
            </a:r>
          </a:p>
        </p:txBody>
      </p:sp>
    </p:spTree>
    <p:extLst>
      <p:ext uri="{BB962C8B-B14F-4D97-AF65-F5344CB8AC3E}">
        <p14:creationId xmlns:p14="http://schemas.microsoft.com/office/powerpoint/2010/main" val="3341744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710916" y="1412781"/>
            <a:ext cx="4392488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lang="en-US" dirty="0"/>
              <a:t>2. </a:t>
            </a:r>
            <a:r>
              <a:rPr lang="en-US" spc="-5" dirty="0"/>
              <a:t>Connect </a:t>
            </a:r>
            <a:r>
              <a:rPr lang="en-US" dirty="0"/>
              <a:t>the </a:t>
            </a:r>
            <a:r>
              <a:rPr lang="en-US" spc="-25" dirty="0"/>
              <a:t>WIFI’s</a:t>
            </a:r>
            <a:r>
              <a:rPr lang="en-US" spc="-80" dirty="0"/>
              <a:t> </a:t>
            </a:r>
            <a:r>
              <a:rPr lang="en-US" spc="-5" dirty="0"/>
              <a:t>terminal.</a:t>
            </a:r>
          </a:p>
        </p:txBody>
      </p:sp>
      <p:sp>
        <p:nvSpPr>
          <p:cNvPr id="6" name="object 3"/>
          <p:cNvSpPr/>
          <p:nvPr/>
        </p:nvSpPr>
        <p:spPr>
          <a:xfrm>
            <a:off x="5303912" y="1415089"/>
            <a:ext cx="4824536" cy="4705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6807377" y="3060182"/>
            <a:ext cx="1559065" cy="796529"/>
          </a:xfrm>
          <a:custGeom>
            <a:avLst/>
            <a:gdLst/>
            <a:ahLst/>
            <a:cxnLst/>
            <a:rect l="l" t="t" r="r" b="b"/>
            <a:pathLst>
              <a:path w="1768475" h="888364">
                <a:moveTo>
                  <a:pt x="0" y="443992"/>
                </a:moveTo>
                <a:lnTo>
                  <a:pt x="8780" y="381171"/>
                </a:lnTo>
                <a:lnTo>
                  <a:pt x="34322" y="321060"/>
                </a:lnTo>
                <a:lnTo>
                  <a:pt x="75429" y="264260"/>
                </a:lnTo>
                <a:lnTo>
                  <a:pt x="130903" y="211370"/>
                </a:lnTo>
                <a:lnTo>
                  <a:pt x="163654" y="186580"/>
                </a:lnTo>
                <a:lnTo>
                  <a:pt x="199547" y="162993"/>
                </a:lnTo>
                <a:lnTo>
                  <a:pt x="238434" y="140683"/>
                </a:lnTo>
                <a:lnTo>
                  <a:pt x="280163" y="119727"/>
                </a:lnTo>
                <a:lnTo>
                  <a:pt x="324587" y="100200"/>
                </a:lnTo>
                <a:lnTo>
                  <a:pt x="371555" y="82175"/>
                </a:lnTo>
                <a:lnTo>
                  <a:pt x="420917" y="65730"/>
                </a:lnTo>
                <a:lnTo>
                  <a:pt x="472523" y="50937"/>
                </a:lnTo>
                <a:lnTo>
                  <a:pt x="526225" y="37874"/>
                </a:lnTo>
                <a:lnTo>
                  <a:pt x="581872" y="26614"/>
                </a:lnTo>
                <a:lnTo>
                  <a:pt x="639314" y="17233"/>
                </a:lnTo>
                <a:lnTo>
                  <a:pt x="698402" y="9806"/>
                </a:lnTo>
                <a:lnTo>
                  <a:pt x="758987" y="4408"/>
                </a:lnTo>
                <a:lnTo>
                  <a:pt x="820918" y="1114"/>
                </a:lnTo>
                <a:lnTo>
                  <a:pt x="884047" y="0"/>
                </a:lnTo>
                <a:lnTo>
                  <a:pt x="947175" y="1114"/>
                </a:lnTo>
                <a:lnTo>
                  <a:pt x="1009106" y="4408"/>
                </a:lnTo>
                <a:lnTo>
                  <a:pt x="1069691" y="9806"/>
                </a:lnTo>
                <a:lnTo>
                  <a:pt x="1128779" y="17233"/>
                </a:lnTo>
                <a:lnTo>
                  <a:pt x="1186221" y="26614"/>
                </a:lnTo>
                <a:lnTo>
                  <a:pt x="1241868" y="37874"/>
                </a:lnTo>
                <a:lnTo>
                  <a:pt x="1295570" y="50937"/>
                </a:lnTo>
                <a:lnTo>
                  <a:pt x="1347176" y="65730"/>
                </a:lnTo>
                <a:lnTo>
                  <a:pt x="1396538" y="82175"/>
                </a:lnTo>
                <a:lnTo>
                  <a:pt x="1443506" y="100200"/>
                </a:lnTo>
                <a:lnTo>
                  <a:pt x="1487930" y="119727"/>
                </a:lnTo>
                <a:lnTo>
                  <a:pt x="1529659" y="140683"/>
                </a:lnTo>
                <a:lnTo>
                  <a:pt x="1568546" y="162993"/>
                </a:lnTo>
                <a:lnTo>
                  <a:pt x="1604439" y="186580"/>
                </a:lnTo>
                <a:lnTo>
                  <a:pt x="1637190" y="211370"/>
                </a:lnTo>
                <a:lnTo>
                  <a:pt x="1666648" y="237289"/>
                </a:lnTo>
                <a:lnTo>
                  <a:pt x="1715088" y="292209"/>
                </a:lnTo>
                <a:lnTo>
                  <a:pt x="1748563" y="350740"/>
                </a:lnTo>
                <a:lnTo>
                  <a:pt x="1765873" y="412280"/>
                </a:lnTo>
                <a:lnTo>
                  <a:pt x="1768093" y="443992"/>
                </a:lnTo>
                <a:lnTo>
                  <a:pt x="1765873" y="475704"/>
                </a:lnTo>
                <a:lnTo>
                  <a:pt x="1748563" y="537249"/>
                </a:lnTo>
                <a:lnTo>
                  <a:pt x="1715088" y="595790"/>
                </a:lnTo>
                <a:lnTo>
                  <a:pt x="1666648" y="650722"/>
                </a:lnTo>
                <a:lnTo>
                  <a:pt x="1637190" y="676648"/>
                </a:lnTo>
                <a:lnTo>
                  <a:pt x="1604439" y="701446"/>
                </a:lnTo>
                <a:lnTo>
                  <a:pt x="1568546" y="725041"/>
                </a:lnTo>
                <a:lnTo>
                  <a:pt x="1529659" y="747359"/>
                </a:lnTo>
                <a:lnTo>
                  <a:pt x="1487930" y="768323"/>
                </a:lnTo>
                <a:lnTo>
                  <a:pt x="1443506" y="787859"/>
                </a:lnTo>
                <a:lnTo>
                  <a:pt x="1396538" y="805891"/>
                </a:lnTo>
                <a:lnTo>
                  <a:pt x="1347176" y="822345"/>
                </a:lnTo>
                <a:lnTo>
                  <a:pt x="1295570" y="837145"/>
                </a:lnTo>
                <a:lnTo>
                  <a:pt x="1241868" y="850215"/>
                </a:lnTo>
                <a:lnTo>
                  <a:pt x="1186221" y="861481"/>
                </a:lnTo>
                <a:lnTo>
                  <a:pt x="1128779" y="870867"/>
                </a:lnTo>
                <a:lnTo>
                  <a:pt x="1069691" y="878298"/>
                </a:lnTo>
                <a:lnTo>
                  <a:pt x="1009106" y="883699"/>
                </a:lnTo>
                <a:lnTo>
                  <a:pt x="947175" y="886995"/>
                </a:lnTo>
                <a:lnTo>
                  <a:pt x="884047" y="888111"/>
                </a:lnTo>
                <a:lnTo>
                  <a:pt x="820918" y="886995"/>
                </a:lnTo>
                <a:lnTo>
                  <a:pt x="758987" y="883699"/>
                </a:lnTo>
                <a:lnTo>
                  <a:pt x="698402" y="878298"/>
                </a:lnTo>
                <a:lnTo>
                  <a:pt x="639314" y="870867"/>
                </a:lnTo>
                <a:lnTo>
                  <a:pt x="581872" y="861481"/>
                </a:lnTo>
                <a:lnTo>
                  <a:pt x="526225" y="850215"/>
                </a:lnTo>
                <a:lnTo>
                  <a:pt x="472523" y="837145"/>
                </a:lnTo>
                <a:lnTo>
                  <a:pt x="420917" y="822345"/>
                </a:lnTo>
                <a:lnTo>
                  <a:pt x="371555" y="805891"/>
                </a:lnTo>
                <a:lnTo>
                  <a:pt x="324587" y="787859"/>
                </a:lnTo>
                <a:lnTo>
                  <a:pt x="280163" y="768323"/>
                </a:lnTo>
                <a:lnTo>
                  <a:pt x="238434" y="747359"/>
                </a:lnTo>
                <a:lnTo>
                  <a:pt x="199547" y="725041"/>
                </a:lnTo>
                <a:lnTo>
                  <a:pt x="163654" y="701446"/>
                </a:lnTo>
                <a:lnTo>
                  <a:pt x="130903" y="676648"/>
                </a:lnTo>
                <a:lnTo>
                  <a:pt x="101445" y="650722"/>
                </a:lnTo>
                <a:lnTo>
                  <a:pt x="53005" y="595790"/>
                </a:lnTo>
                <a:lnTo>
                  <a:pt x="19530" y="537249"/>
                </a:lnTo>
                <a:lnTo>
                  <a:pt x="2220" y="475704"/>
                </a:lnTo>
                <a:lnTo>
                  <a:pt x="0" y="443992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/>
        </p:nvSpPr>
        <p:spPr>
          <a:xfrm>
            <a:off x="2223089" y="2086689"/>
            <a:ext cx="2425871" cy="3289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3375212" y="3501013"/>
            <a:ext cx="3744416" cy="1008111"/>
          </a:xfrm>
          <a:custGeom>
            <a:avLst/>
            <a:gdLst/>
            <a:ahLst/>
            <a:cxnLst/>
            <a:rect l="l" t="t" r="r" b="b"/>
            <a:pathLst>
              <a:path w="3888740" h="966470">
                <a:moveTo>
                  <a:pt x="134731" y="798081"/>
                </a:moveTo>
                <a:lnTo>
                  <a:pt x="127506" y="799209"/>
                </a:lnTo>
                <a:lnTo>
                  <a:pt x="121030" y="803193"/>
                </a:lnTo>
                <a:lnTo>
                  <a:pt x="0" y="915207"/>
                </a:lnTo>
                <a:lnTo>
                  <a:pt x="157098" y="965499"/>
                </a:lnTo>
                <a:lnTo>
                  <a:pt x="164617" y="966305"/>
                </a:lnTo>
                <a:lnTo>
                  <a:pt x="171624" y="964229"/>
                </a:lnTo>
                <a:lnTo>
                  <a:pt x="177369" y="959677"/>
                </a:lnTo>
                <a:lnTo>
                  <a:pt x="181102" y="953053"/>
                </a:lnTo>
                <a:lnTo>
                  <a:pt x="181907" y="945536"/>
                </a:lnTo>
                <a:lnTo>
                  <a:pt x="179831" y="938543"/>
                </a:lnTo>
                <a:lnTo>
                  <a:pt x="175279" y="932836"/>
                </a:lnTo>
                <a:lnTo>
                  <a:pt x="168655" y="929177"/>
                </a:lnTo>
                <a:lnTo>
                  <a:pt x="157528" y="925621"/>
                </a:lnTo>
                <a:lnTo>
                  <a:pt x="41021" y="925621"/>
                </a:lnTo>
                <a:lnTo>
                  <a:pt x="32765" y="888410"/>
                </a:lnTo>
                <a:lnTo>
                  <a:pt x="101571" y="873120"/>
                </a:lnTo>
                <a:lnTo>
                  <a:pt x="146939" y="831133"/>
                </a:lnTo>
                <a:lnTo>
                  <a:pt x="151366" y="825015"/>
                </a:lnTo>
                <a:lnTo>
                  <a:pt x="153019" y="817909"/>
                </a:lnTo>
                <a:lnTo>
                  <a:pt x="151886" y="810684"/>
                </a:lnTo>
                <a:lnTo>
                  <a:pt x="147954" y="804209"/>
                </a:lnTo>
                <a:lnTo>
                  <a:pt x="141837" y="799764"/>
                </a:lnTo>
                <a:lnTo>
                  <a:pt x="134731" y="798081"/>
                </a:lnTo>
                <a:close/>
              </a:path>
              <a:path w="3888740" h="966470">
                <a:moveTo>
                  <a:pt x="101571" y="873120"/>
                </a:moveTo>
                <a:lnTo>
                  <a:pt x="32765" y="888410"/>
                </a:lnTo>
                <a:lnTo>
                  <a:pt x="41021" y="925621"/>
                </a:lnTo>
                <a:lnTo>
                  <a:pt x="61595" y="921049"/>
                </a:lnTo>
                <a:lnTo>
                  <a:pt x="49784" y="921049"/>
                </a:lnTo>
                <a:lnTo>
                  <a:pt x="42671" y="888918"/>
                </a:lnTo>
                <a:lnTo>
                  <a:pt x="84501" y="888918"/>
                </a:lnTo>
                <a:lnTo>
                  <a:pt x="101571" y="873120"/>
                </a:lnTo>
                <a:close/>
              </a:path>
              <a:path w="3888740" h="966470">
                <a:moveTo>
                  <a:pt x="109740" y="910350"/>
                </a:moveTo>
                <a:lnTo>
                  <a:pt x="41021" y="925621"/>
                </a:lnTo>
                <a:lnTo>
                  <a:pt x="157528" y="925621"/>
                </a:lnTo>
                <a:lnTo>
                  <a:pt x="109740" y="910350"/>
                </a:lnTo>
                <a:close/>
              </a:path>
              <a:path w="3888740" h="966470">
                <a:moveTo>
                  <a:pt x="42671" y="888918"/>
                </a:moveTo>
                <a:lnTo>
                  <a:pt x="49784" y="921049"/>
                </a:lnTo>
                <a:lnTo>
                  <a:pt x="73765" y="898854"/>
                </a:lnTo>
                <a:lnTo>
                  <a:pt x="42671" y="888918"/>
                </a:lnTo>
                <a:close/>
              </a:path>
              <a:path w="3888740" h="966470">
                <a:moveTo>
                  <a:pt x="73765" y="898854"/>
                </a:moveTo>
                <a:lnTo>
                  <a:pt x="49784" y="921049"/>
                </a:lnTo>
                <a:lnTo>
                  <a:pt x="61595" y="921049"/>
                </a:lnTo>
                <a:lnTo>
                  <a:pt x="109740" y="910350"/>
                </a:lnTo>
                <a:lnTo>
                  <a:pt x="73765" y="898854"/>
                </a:lnTo>
                <a:close/>
              </a:path>
              <a:path w="3888740" h="966470">
                <a:moveTo>
                  <a:pt x="3778797" y="55973"/>
                </a:moveTo>
                <a:lnTo>
                  <a:pt x="101571" y="873120"/>
                </a:lnTo>
                <a:lnTo>
                  <a:pt x="73765" y="898854"/>
                </a:lnTo>
                <a:lnTo>
                  <a:pt x="109740" y="910350"/>
                </a:lnTo>
                <a:lnTo>
                  <a:pt x="3786874" y="93223"/>
                </a:lnTo>
                <a:lnTo>
                  <a:pt x="3814720" y="67452"/>
                </a:lnTo>
                <a:lnTo>
                  <a:pt x="3778797" y="55973"/>
                </a:lnTo>
                <a:close/>
              </a:path>
              <a:path w="3888740" h="966470">
                <a:moveTo>
                  <a:pt x="84501" y="888918"/>
                </a:moveTo>
                <a:lnTo>
                  <a:pt x="42671" y="888918"/>
                </a:lnTo>
                <a:lnTo>
                  <a:pt x="73765" y="898854"/>
                </a:lnTo>
                <a:lnTo>
                  <a:pt x="84501" y="888918"/>
                </a:lnTo>
                <a:close/>
              </a:path>
              <a:path w="3888740" h="966470">
                <a:moveTo>
                  <a:pt x="3856056" y="40685"/>
                </a:moveTo>
                <a:lnTo>
                  <a:pt x="3847591" y="40685"/>
                </a:lnTo>
                <a:lnTo>
                  <a:pt x="3855847" y="77896"/>
                </a:lnTo>
                <a:lnTo>
                  <a:pt x="3786874" y="93223"/>
                </a:lnTo>
                <a:lnTo>
                  <a:pt x="3741547" y="135173"/>
                </a:lnTo>
                <a:lnTo>
                  <a:pt x="3737173" y="141291"/>
                </a:lnTo>
                <a:lnTo>
                  <a:pt x="3735514" y="148397"/>
                </a:lnTo>
                <a:lnTo>
                  <a:pt x="3736617" y="155622"/>
                </a:lnTo>
                <a:lnTo>
                  <a:pt x="3740530" y="162097"/>
                </a:lnTo>
                <a:lnTo>
                  <a:pt x="3746648" y="166542"/>
                </a:lnTo>
                <a:lnTo>
                  <a:pt x="3753754" y="168225"/>
                </a:lnTo>
                <a:lnTo>
                  <a:pt x="3760979" y="167098"/>
                </a:lnTo>
                <a:lnTo>
                  <a:pt x="3767454" y="163113"/>
                </a:lnTo>
                <a:lnTo>
                  <a:pt x="3888613" y="51099"/>
                </a:lnTo>
                <a:lnTo>
                  <a:pt x="3856056" y="40685"/>
                </a:lnTo>
                <a:close/>
              </a:path>
              <a:path w="3888740" h="966470">
                <a:moveTo>
                  <a:pt x="3814720" y="67452"/>
                </a:moveTo>
                <a:lnTo>
                  <a:pt x="3786874" y="93223"/>
                </a:lnTo>
                <a:lnTo>
                  <a:pt x="3855847" y="77896"/>
                </a:lnTo>
                <a:lnTo>
                  <a:pt x="3855734" y="77388"/>
                </a:lnTo>
                <a:lnTo>
                  <a:pt x="3845814" y="77388"/>
                </a:lnTo>
                <a:lnTo>
                  <a:pt x="3814720" y="67452"/>
                </a:lnTo>
                <a:close/>
              </a:path>
              <a:path w="3888740" h="966470">
                <a:moveTo>
                  <a:pt x="3838702" y="45257"/>
                </a:moveTo>
                <a:lnTo>
                  <a:pt x="3814720" y="67452"/>
                </a:lnTo>
                <a:lnTo>
                  <a:pt x="3845814" y="77388"/>
                </a:lnTo>
                <a:lnTo>
                  <a:pt x="3838702" y="45257"/>
                </a:lnTo>
                <a:close/>
              </a:path>
              <a:path w="3888740" h="966470">
                <a:moveTo>
                  <a:pt x="3848606" y="45257"/>
                </a:moveTo>
                <a:lnTo>
                  <a:pt x="3838702" y="45257"/>
                </a:lnTo>
                <a:lnTo>
                  <a:pt x="3845814" y="77388"/>
                </a:lnTo>
                <a:lnTo>
                  <a:pt x="3855734" y="77388"/>
                </a:lnTo>
                <a:lnTo>
                  <a:pt x="3848606" y="45257"/>
                </a:lnTo>
                <a:close/>
              </a:path>
              <a:path w="3888740" h="966470">
                <a:moveTo>
                  <a:pt x="3847591" y="40685"/>
                </a:moveTo>
                <a:lnTo>
                  <a:pt x="3778797" y="55973"/>
                </a:lnTo>
                <a:lnTo>
                  <a:pt x="3814720" y="67452"/>
                </a:lnTo>
                <a:lnTo>
                  <a:pt x="3838702" y="45257"/>
                </a:lnTo>
                <a:lnTo>
                  <a:pt x="3848606" y="45257"/>
                </a:lnTo>
                <a:lnTo>
                  <a:pt x="3847591" y="40685"/>
                </a:lnTo>
                <a:close/>
              </a:path>
              <a:path w="3888740" h="966470">
                <a:moveTo>
                  <a:pt x="3723870" y="0"/>
                </a:moveTo>
                <a:lnTo>
                  <a:pt x="3716877" y="2061"/>
                </a:lnTo>
                <a:lnTo>
                  <a:pt x="3711170" y="6576"/>
                </a:lnTo>
                <a:lnTo>
                  <a:pt x="3707511" y="13126"/>
                </a:lnTo>
                <a:lnTo>
                  <a:pt x="3706631" y="20663"/>
                </a:lnTo>
                <a:lnTo>
                  <a:pt x="3708669" y="27699"/>
                </a:lnTo>
                <a:lnTo>
                  <a:pt x="3713208" y="33450"/>
                </a:lnTo>
                <a:lnTo>
                  <a:pt x="3719829" y="37129"/>
                </a:lnTo>
                <a:lnTo>
                  <a:pt x="3778797" y="55973"/>
                </a:lnTo>
                <a:lnTo>
                  <a:pt x="3847591" y="40685"/>
                </a:lnTo>
                <a:lnTo>
                  <a:pt x="3856056" y="40685"/>
                </a:lnTo>
                <a:lnTo>
                  <a:pt x="3731387" y="807"/>
                </a:lnTo>
                <a:lnTo>
                  <a:pt x="372387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7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591949" y="1340769"/>
            <a:ext cx="11503287" cy="690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fontAlgn="auto">
              <a:spcBef>
                <a:spcPts val="100"/>
              </a:spcBef>
              <a:spcAft>
                <a:spcPts val="0"/>
              </a:spcAft>
            </a:pPr>
            <a:r>
              <a:rPr lang="en-US" dirty="0"/>
              <a:t>3. </a:t>
            </a:r>
            <a:r>
              <a:rPr lang="en-US" spc="-5" dirty="0"/>
              <a:t>Fix </a:t>
            </a:r>
            <a:r>
              <a:rPr lang="en-US" dirty="0"/>
              <a:t>the WIFI </a:t>
            </a:r>
            <a:r>
              <a:rPr lang="en-US" spc="-5" dirty="0"/>
              <a:t>device </a:t>
            </a:r>
            <a:r>
              <a:rPr lang="en-US" spc="-15" dirty="0"/>
              <a:t>to </a:t>
            </a:r>
            <a:r>
              <a:rPr lang="en-US" spc="-5" dirty="0"/>
              <a:t>the </a:t>
            </a:r>
            <a:r>
              <a:rPr lang="en-US" spc="-11" dirty="0"/>
              <a:t>Panel.</a:t>
            </a:r>
          </a:p>
          <a:p>
            <a:pPr marL="12700" marR="5080" fontAlgn="auto">
              <a:spcBef>
                <a:spcPts val="100"/>
              </a:spcBef>
              <a:spcAft>
                <a:spcPts val="0"/>
              </a:spcAft>
            </a:pPr>
            <a:r>
              <a:rPr lang="en-US" spc="-11" dirty="0"/>
              <a:t>(There </a:t>
            </a:r>
            <a:r>
              <a:rPr lang="en-US" dirty="0"/>
              <a:t>will </a:t>
            </a:r>
            <a:r>
              <a:rPr lang="en-US" spc="-5" dirty="0"/>
              <a:t>be </a:t>
            </a:r>
            <a:r>
              <a:rPr lang="en-US" dirty="0"/>
              <a:t>a </a:t>
            </a:r>
            <a:r>
              <a:rPr lang="en-US" spc="-5" dirty="0"/>
              <a:t>space </a:t>
            </a:r>
            <a:r>
              <a:rPr lang="en-US" spc="-11" dirty="0"/>
              <a:t>reserved </a:t>
            </a:r>
            <a:r>
              <a:rPr lang="en-US" dirty="0"/>
              <a:t>in  the</a:t>
            </a:r>
            <a:r>
              <a:rPr lang="en-US" spc="-5" dirty="0"/>
              <a:t> panel).</a:t>
            </a:r>
          </a:p>
        </p:txBody>
      </p:sp>
      <p:sp>
        <p:nvSpPr>
          <p:cNvPr id="6" name="object 3"/>
          <p:cNvSpPr/>
          <p:nvPr/>
        </p:nvSpPr>
        <p:spPr>
          <a:xfrm>
            <a:off x="1559496" y="2132856"/>
            <a:ext cx="6120680" cy="4320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2783601" y="3068984"/>
            <a:ext cx="1689003" cy="798525"/>
          </a:xfrm>
          <a:custGeom>
            <a:avLst/>
            <a:gdLst/>
            <a:ahLst/>
            <a:cxnLst/>
            <a:rect l="l" t="t" r="r" b="b"/>
            <a:pathLst>
              <a:path w="1768475" h="888364">
                <a:moveTo>
                  <a:pt x="0" y="444119"/>
                </a:moveTo>
                <a:lnTo>
                  <a:pt x="8780" y="381295"/>
                </a:lnTo>
                <a:lnTo>
                  <a:pt x="34322" y="321177"/>
                </a:lnTo>
                <a:lnTo>
                  <a:pt x="75429" y="264365"/>
                </a:lnTo>
                <a:lnTo>
                  <a:pt x="130903" y="211462"/>
                </a:lnTo>
                <a:lnTo>
                  <a:pt x="163654" y="186664"/>
                </a:lnTo>
                <a:lnTo>
                  <a:pt x="199547" y="163069"/>
                </a:lnTo>
                <a:lnTo>
                  <a:pt x="238434" y="140751"/>
                </a:lnTo>
                <a:lnTo>
                  <a:pt x="280163" y="119787"/>
                </a:lnTo>
                <a:lnTo>
                  <a:pt x="324587" y="100251"/>
                </a:lnTo>
                <a:lnTo>
                  <a:pt x="371555" y="82219"/>
                </a:lnTo>
                <a:lnTo>
                  <a:pt x="420917" y="65765"/>
                </a:lnTo>
                <a:lnTo>
                  <a:pt x="472523" y="50965"/>
                </a:lnTo>
                <a:lnTo>
                  <a:pt x="526225" y="37895"/>
                </a:lnTo>
                <a:lnTo>
                  <a:pt x="581872" y="26629"/>
                </a:lnTo>
                <a:lnTo>
                  <a:pt x="639314" y="17243"/>
                </a:lnTo>
                <a:lnTo>
                  <a:pt x="698402" y="9812"/>
                </a:lnTo>
                <a:lnTo>
                  <a:pt x="758987" y="4411"/>
                </a:lnTo>
                <a:lnTo>
                  <a:pt x="820918" y="1115"/>
                </a:lnTo>
                <a:lnTo>
                  <a:pt x="884047" y="0"/>
                </a:lnTo>
                <a:lnTo>
                  <a:pt x="947190" y="1115"/>
                </a:lnTo>
                <a:lnTo>
                  <a:pt x="1009134" y="4411"/>
                </a:lnTo>
                <a:lnTo>
                  <a:pt x="1069728" y="9812"/>
                </a:lnTo>
                <a:lnTo>
                  <a:pt x="1128824" y="17243"/>
                </a:lnTo>
                <a:lnTo>
                  <a:pt x="1186272" y="26629"/>
                </a:lnTo>
                <a:lnTo>
                  <a:pt x="1241923" y="37895"/>
                </a:lnTo>
                <a:lnTo>
                  <a:pt x="1295626" y="50965"/>
                </a:lnTo>
                <a:lnTo>
                  <a:pt x="1347233" y="65765"/>
                </a:lnTo>
                <a:lnTo>
                  <a:pt x="1396594" y="82219"/>
                </a:lnTo>
                <a:lnTo>
                  <a:pt x="1443559" y="100251"/>
                </a:lnTo>
                <a:lnTo>
                  <a:pt x="1487979" y="119787"/>
                </a:lnTo>
                <a:lnTo>
                  <a:pt x="1529705" y="140751"/>
                </a:lnTo>
                <a:lnTo>
                  <a:pt x="1568586" y="163069"/>
                </a:lnTo>
                <a:lnTo>
                  <a:pt x="1604475" y="186664"/>
                </a:lnTo>
                <a:lnTo>
                  <a:pt x="1637220" y="211462"/>
                </a:lnTo>
                <a:lnTo>
                  <a:pt x="1666672" y="237388"/>
                </a:lnTo>
                <a:lnTo>
                  <a:pt x="1715102" y="292320"/>
                </a:lnTo>
                <a:lnTo>
                  <a:pt x="1748568" y="350861"/>
                </a:lnTo>
                <a:lnTo>
                  <a:pt x="1765874" y="412406"/>
                </a:lnTo>
                <a:lnTo>
                  <a:pt x="1768094" y="444119"/>
                </a:lnTo>
                <a:lnTo>
                  <a:pt x="1765874" y="475830"/>
                </a:lnTo>
                <a:lnTo>
                  <a:pt x="1748568" y="537370"/>
                </a:lnTo>
                <a:lnTo>
                  <a:pt x="1715102" y="595901"/>
                </a:lnTo>
                <a:lnTo>
                  <a:pt x="1666672" y="650821"/>
                </a:lnTo>
                <a:lnTo>
                  <a:pt x="1637220" y="676740"/>
                </a:lnTo>
                <a:lnTo>
                  <a:pt x="1604475" y="701530"/>
                </a:lnTo>
                <a:lnTo>
                  <a:pt x="1568586" y="725117"/>
                </a:lnTo>
                <a:lnTo>
                  <a:pt x="1529705" y="747427"/>
                </a:lnTo>
                <a:lnTo>
                  <a:pt x="1487979" y="768383"/>
                </a:lnTo>
                <a:lnTo>
                  <a:pt x="1443559" y="787910"/>
                </a:lnTo>
                <a:lnTo>
                  <a:pt x="1396594" y="805935"/>
                </a:lnTo>
                <a:lnTo>
                  <a:pt x="1347233" y="822380"/>
                </a:lnTo>
                <a:lnTo>
                  <a:pt x="1295626" y="837173"/>
                </a:lnTo>
                <a:lnTo>
                  <a:pt x="1241923" y="850236"/>
                </a:lnTo>
                <a:lnTo>
                  <a:pt x="1186272" y="861496"/>
                </a:lnTo>
                <a:lnTo>
                  <a:pt x="1128824" y="870877"/>
                </a:lnTo>
                <a:lnTo>
                  <a:pt x="1069728" y="878304"/>
                </a:lnTo>
                <a:lnTo>
                  <a:pt x="1009134" y="883702"/>
                </a:lnTo>
                <a:lnTo>
                  <a:pt x="947190" y="886996"/>
                </a:lnTo>
                <a:lnTo>
                  <a:pt x="884047" y="888111"/>
                </a:lnTo>
                <a:lnTo>
                  <a:pt x="820918" y="886996"/>
                </a:lnTo>
                <a:lnTo>
                  <a:pt x="758987" y="883702"/>
                </a:lnTo>
                <a:lnTo>
                  <a:pt x="698402" y="878304"/>
                </a:lnTo>
                <a:lnTo>
                  <a:pt x="639314" y="870877"/>
                </a:lnTo>
                <a:lnTo>
                  <a:pt x="581872" y="861496"/>
                </a:lnTo>
                <a:lnTo>
                  <a:pt x="526225" y="850236"/>
                </a:lnTo>
                <a:lnTo>
                  <a:pt x="472523" y="837173"/>
                </a:lnTo>
                <a:lnTo>
                  <a:pt x="420917" y="822380"/>
                </a:lnTo>
                <a:lnTo>
                  <a:pt x="371555" y="805935"/>
                </a:lnTo>
                <a:lnTo>
                  <a:pt x="324587" y="787910"/>
                </a:lnTo>
                <a:lnTo>
                  <a:pt x="280163" y="768383"/>
                </a:lnTo>
                <a:lnTo>
                  <a:pt x="238434" y="747427"/>
                </a:lnTo>
                <a:lnTo>
                  <a:pt x="199547" y="725117"/>
                </a:lnTo>
                <a:lnTo>
                  <a:pt x="163654" y="701530"/>
                </a:lnTo>
                <a:lnTo>
                  <a:pt x="130903" y="676740"/>
                </a:lnTo>
                <a:lnTo>
                  <a:pt x="101445" y="650821"/>
                </a:lnTo>
                <a:lnTo>
                  <a:pt x="53005" y="595901"/>
                </a:lnTo>
                <a:lnTo>
                  <a:pt x="19530" y="537370"/>
                </a:lnTo>
                <a:lnTo>
                  <a:pt x="2220" y="475830"/>
                </a:lnTo>
                <a:lnTo>
                  <a:pt x="0" y="444119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5442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object 2"/>
          <p:cNvSpPr txBox="1"/>
          <p:nvPr/>
        </p:nvSpPr>
        <p:spPr>
          <a:xfrm>
            <a:off x="624423" y="1340768"/>
            <a:ext cx="9576032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latin typeface="+mj-lt"/>
                <a:cs typeface="Calibri"/>
              </a:rPr>
              <a:t>4. If </a:t>
            </a:r>
            <a:r>
              <a:rPr sz="2400" spc="-11" dirty="0">
                <a:latin typeface="+mj-lt"/>
                <a:cs typeface="Calibri"/>
              </a:rPr>
              <a:t>there </a:t>
            </a:r>
            <a:r>
              <a:rPr sz="2400" dirty="0">
                <a:latin typeface="+mj-lt"/>
                <a:cs typeface="Calibri"/>
              </a:rPr>
              <a:t>isn’t a </a:t>
            </a:r>
            <a:r>
              <a:rPr sz="2400" spc="-11" dirty="0">
                <a:latin typeface="+mj-lt"/>
                <a:cs typeface="Calibri"/>
              </a:rPr>
              <a:t>available </a:t>
            </a:r>
            <a:r>
              <a:rPr sz="2400" spc="-5" dirty="0">
                <a:latin typeface="+mj-lt"/>
                <a:cs typeface="Calibri"/>
              </a:rPr>
              <a:t>terminal outside,</a:t>
            </a:r>
            <a:endParaRPr lang="en-US" sz="2400" spc="-5" dirty="0">
              <a:latin typeface="+mj-lt"/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sz="2400" spc="-5" dirty="0">
                <a:latin typeface="+mj-lt"/>
                <a:cs typeface="Calibri"/>
              </a:rPr>
              <a:t> please open</a:t>
            </a:r>
            <a:r>
              <a:rPr sz="2400" spc="-51" dirty="0">
                <a:latin typeface="+mj-lt"/>
                <a:cs typeface="Calibri"/>
              </a:rPr>
              <a:t> </a:t>
            </a:r>
            <a:r>
              <a:rPr sz="2400" dirty="0">
                <a:latin typeface="+mj-lt"/>
                <a:cs typeface="Calibri"/>
              </a:rPr>
              <a:t>the</a:t>
            </a:r>
            <a:r>
              <a:rPr lang="en-US" sz="2400" dirty="0">
                <a:latin typeface="+mj-lt"/>
                <a:cs typeface="Calibri"/>
              </a:rPr>
              <a:t> </a:t>
            </a:r>
            <a:r>
              <a:rPr sz="2400" dirty="0">
                <a:latin typeface="+mj-lt"/>
                <a:cs typeface="Calibri"/>
              </a:rPr>
              <a:t>medium </a:t>
            </a:r>
            <a:r>
              <a:rPr sz="2400" spc="-15" dirty="0">
                <a:latin typeface="+mj-lt"/>
                <a:cs typeface="Calibri"/>
              </a:rPr>
              <a:t>frame </a:t>
            </a:r>
            <a:r>
              <a:rPr sz="2400" spc="-11" dirty="0">
                <a:latin typeface="+mj-lt"/>
                <a:cs typeface="Calibri"/>
              </a:rPr>
              <a:t>connecting wires</a:t>
            </a:r>
            <a:r>
              <a:rPr sz="2400" spc="-20" dirty="0">
                <a:latin typeface="+mj-lt"/>
                <a:cs typeface="Calibri"/>
              </a:rPr>
              <a:t> </a:t>
            </a:r>
            <a:r>
              <a:rPr sz="2400" spc="-55" dirty="0">
                <a:latin typeface="+mj-lt"/>
                <a:cs typeface="Calibri"/>
              </a:rPr>
              <a:t>cover.</a:t>
            </a:r>
            <a:endParaRPr sz="2400" dirty="0">
              <a:latin typeface="+mj-lt"/>
              <a:cs typeface="Calibri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2927648" y="2276875"/>
            <a:ext cx="6048672" cy="4154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9" y="1988843"/>
            <a:ext cx="8380108" cy="4570535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624419" y="1404330"/>
            <a:ext cx="6264696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380356" algn="l"/>
              </a:tabLst>
            </a:pPr>
            <a:r>
              <a:rPr lang="en-US" dirty="0"/>
              <a:t>5.	</a:t>
            </a:r>
            <a:r>
              <a:rPr lang="en-US" spc="-5" dirty="0"/>
              <a:t>Find </a:t>
            </a:r>
            <a:r>
              <a:rPr lang="en-US" dirty="0"/>
              <a:t>the </a:t>
            </a:r>
            <a:r>
              <a:rPr lang="en-US" spc="-11" dirty="0"/>
              <a:t>wire </a:t>
            </a:r>
            <a:r>
              <a:rPr lang="en-US" spc="-20" dirty="0"/>
              <a:t>for </a:t>
            </a:r>
            <a:r>
              <a:rPr lang="en-US" dirty="0"/>
              <a:t>WIFI </a:t>
            </a:r>
            <a:r>
              <a:rPr lang="en-US" spc="-5" dirty="0"/>
              <a:t>device and pull </a:t>
            </a:r>
            <a:r>
              <a:rPr lang="en-US" dirty="0"/>
              <a:t>it</a:t>
            </a:r>
            <a:r>
              <a:rPr lang="en-US" spc="-45" dirty="0"/>
              <a:t> </a:t>
            </a:r>
            <a:r>
              <a:rPr lang="en-US" spc="-11" dirty="0"/>
              <a:t>out.</a:t>
            </a:r>
          </a:p>
        </p:txBody>
      </p:sp>
      <p:sp>
        <p:nvSpPr>
          <p:cNvPr id="16" name="object 3"/>
          <p:cNvSpPr/>
          <p:nvPr/>
        </p:nvSpPr>
        <p:spPr>
          <a:xfrm>
            <a:off x="6034778" y="3255803"/>
            <a:ext cx="1274577" cy="667008"/>
          </a:xfrm>
          <a:custGeom>
            <a:avLst/>
            <a:gdLst/>
            <a:ahLst/>
            <a:cxnLst/>
            <a:rect l="l" t="t" r="r" b="b"/>
            <a:pathLst>
              <a:path w="1080135" h="720089">
                <a:moveTo>
                  <a:pt x="0" y="360044"/>
                </a:moveTo>
                <a:lnTo>
                  <a:pt x="10972" y="287473"/>
                </a:lnTo>
                <a:lnTo>
                  <a:pt x="42441" y="219884"/>
                </a:lnTo>
                <a:lnTo>
                  <a:pt x="65183" y="188410"/>
                </a:lnTo>
                <a:lnTo>
                  <a:pt x="92234" y="158725"/>
                </a:lnTo>
                <a:lnTo>
                  <a:pt x="123323" y="131008"/>
                </a:lnTo>
                <a:lnTo>
                  <a:pt x="158178" y="105441"/>
                </a:lnTo>
                <a:lnTo>
                  <a:pt x="196527" y="82205"/>
                </a:lnTo>
                <a:lnTo>
                  <a:pt x="238100" y="61480"/>
                </a:lnTo>
                <a:lnTo>
                  <a:pt x="282623" y="43448"/>
                </a:lnTo>
                <a:lnTo>
                  <a:pt x="329826" y="28289"/>
                </a:lnTo>
                <a:lnTo>
                  <a:pt x="379438" y="16183"/>
                </a:lnTo>
                <a:lnTo>
                  <a:pt x="431185" y="7313"/>
                </a:lnTo>
                <a:lnTo>
                  <a:pt x="484798" y="1858"/>
                </a:lnTo>
                <a:lnTo>
                  <a:pt x="540004" y="0"/>
                </a:lnTo>
                <a:lnTo>
                  <a:pt x="595232" y="1858"/>
                </a:lnTo>
                <a:lnTo>
                  <a:pt x="648864" y="7313"/>
                </a:lnTo>
                <a:lnTo>
                  <a:pt x="700628" y="16183"/>
                </a:lnTo>
                <a:lnTo>
                  <a:pt x="750254" y="28289"/>
                </a:lnTo>
                <a:lnTo>
                  <a:pt x="797469" y="43448"/>
                </a:lnTo>
                <a:lnTo>
                  <a:pt x="842003" y="61480"/>
                </a:lnTo>
                <a:lnTo>
                  <a:pt x="883584" y="82205"/>
                </a:lnTo>
                <a:lnTo>
                  <a:pt x="921940" y="105441"/>
                </a:lnTo>
                <a:lnTo>
                  <a:pt x="956800" y="131008"/>
                </a:lnTo>
                <a:lnTo>
                  <a:pt x="987893" y="158725"/>
                </a:lnTo>
                <a:lnTo>
                  <a:pt x="1014947" y="188410"/>
                </a:lnTo>
                <a:lnTo>
                  <a:pt x="1037691" y="219884"/>
                </a:lnTo>
                <a:lnTo>
                  <a:pt x="1069162" y="287473"/>
                </a:lnTo>
                <a:lnTo>
                  <a:pt x="1080135" y="360044"/>
                </a:lnTo>
                <a:lnTo>
                  <a:pt x="1077346" y="396863"/>
                </a:lnTo>
                <a:lnTo>
                  <a:pt x="1055853" y="467124"/>
                </a:lnTo>
                <a:lnTo>
                  <a:pt x="1014947" y="531679"/>
                </a:lnTo>
                <a:lnTo>
                  <a:pt x="987893" y="561364"/>
                </a:lnTo>
                <a:lnTo>
                  <a:pt x="956800" y="589081"/>
                </a:lnTo>
                <a:lnTo>
                  <a:pt x="921940" y="614648"/>
                </a:lnTo>
                <a:lnTo>
                  <a:pt x="883584" y="637884"/>
                </a:lnTo>
                <a:lnTo>
                  <a:pt x="842003" y="658609"/>
                </a:lnTo>
                <a:lnTo>
                  <a:pt x="797469" y="676641"/>
                </a:lnTo>
                <a:lnTo>
                  <a:pt x="750254" y="691800"/>
                </a:lnTo>
                <a:lnTo>
                  <a:pt x="700628" y="703906"/>
                </a:lnTo>
                <a:lnTo>
                  <a:pt x="648864" y="712776"/>
                </a:lnTo>
                <a:lnTo>
                  <a:pt x="595232" y="718231"/>
                </a:lnTo>
                <a:lnTo>
                  <a:pt x="540004" y="720089"/>
                </a:lnTo>
                <a:lnTo>
                  <a:pt x="484798" y="718231"/>
                </a:lnTo>
                <a:lnTo>
                  <a:pt x="431185" y="712776"/>
                </a:lnTo>
                <a:lnTo>
                  <a:pt x="379438" y="703906"/>
                </a:lnTo>
                <a:lnTo>
                  <a:pt x="329826" y="691800"/>
                </a:lnTo>
                <a:lnTo>
                  <a:pt x="282623" y="676641"/>
                </a:lnTo>
                <a:lnTo>
                  <a:pt x="238100" y="658609"/>
                </a:lnTo>
                <a:lnTo>
                  <a:pt x="196527" y="637884"/>
                </a:lnTo>
                <a:lnTo>
                  <a:pt x="158178" y="614648"/>
                </a:lnTo>
                <a:lnTo>
                  <a:pt x="123323" y="589081"/>
                </a:lnTo>
                <a:lnTo>
                  <a:pt x="92234" y="561364"/>
                </a:lnTo>
                <a:lnTo>
                  <a:pt x="65183" y="531679"/>
                </a:lnTo>
                <a:lnTo>
                  <a:pt x="42441" y="500205"/>
                </a:lnTo>
                <a:lnTo>
                  <a:pt x="10972" y="432616"/>
                </a:lnTo>
                <a:lnTo>
                  <a:pt x="0" y="360044"/>
                </a:lnTo>
                <a:close/>
              </a:path>
            </a:pathLst>
          </a:custGeom>
          <a:ln w="253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683382" y="4267205"/>
            <a:ext cx="1205737" cy="635671"/>
          </a:xfrm>
          <a:custGeom>
            <a:avLst/>
            <a:gdLst/>
            <a:ahLst/>
            <a:cxnLst/>
            <a:rect l="l" t="t" r="r" b="b"/>
            <a:pathLst>
              <a:path w="1080135" h="720089">
                <a:moveTo>
                  <a:pt x="0" y="360044"/>
                </a:moveTo>
                <a:lnTo>
                  <a:pt x="10972" y="287473"/>
                </a:lnTo>
                <a:lnTo>
                  <a:pt x="42441" y="219884"/>
                </a:lnTo>
                <a:lnTo>
                  <a:pt x="65183" y="188410"/>
                </a:lnTo>
                <a:lnTo>
                  <a:pt x="92234" y="158725"/>
                </a:lnTo>
                <a:lnTo>
                  <a:pt x="123323" y="131008"/>
                </a:lnTo>
                <a:lnTo>
                  <a:pt x="158178" y="105441"/>
                </a:lnTo>
                <a:lnTo>
                  <a:pt x="196527" y="82205"/>
                </a:lnTo>
                <a:lnTo>
                  <a:pt x="238100" y="61480"/>
                </a:lnTo>
                <a:lnTo>
                  <a:pt x="282623" y="43448"/>
                </a:lnTo>
                <a:lnTo>
                  <a:pt x="329826" y="28289"/>
                </a:lnTo>
                <a:lnTo>
                  <a:pt x="379438" y="16183"/>
                </a:lnTo>
                <a:lnTo>
                  <a:pt x="431185" y="7313"/>
                </a:lnTo>
                <a:lnTo>
                  <a:pt x="484798" y="1858"/>
                </a:lnTo>
                <a:lnTo>
                  <a:pt x="540003" y="0"/>
                </a:lnTo>
                <a:lnTo>
                  <a:pt x="595232" y="1858"/>
                </a:lnTo>
                <a:lnTo>
                  <a:pt x="648864" y="7313"/>
                </a:lnTo>
                <a:lnTo>
                  <a:pt x="700628" y="16183"/>
                </a:lnTo>
                <a:lnTo>
                  <a:pt x="750254" y="28289"/>
                </a:lnTo>
                <a:lnTo>
                  <a:pt x="797469" y="43448"/>
                </a:lnTo>
                <a:lnTo>
                  <a:pt x="842003" y="61480"/>
                </a:lnTo>
                <a:lnTo>
                  <a:pt x="883584" y="82205"/>
                </a:lnTo>
                <a:lnTo>
                  <a:pt x="921940" y="105441"/>
                </a:lnTo>
                <a:lnTo>
                  <a:pt x="956800" y="131008"/>
                </a:lnTo>
                <a:lnTo>
                  <a:pt x="987893" y="158725"/>
                </a:lnTo>
                <a:lnTo>
                  <a:pt x="1014947" y="188410"/>
                </a:lnTo>
                <a:lnTo>
                  <a:pt x="1037691" y="219884"/>
                </a:lnTo>
                <a:lnTo>
                  <a:pt x="1069162" y="287473"/>
                </a:lnTo>
                <a:lnTo>
                  <a:pt x="1080135" y="360044"/>
                </a:lnTo>
                <a:lnTo>
                  <a:pt x="1077346" y="396863"/>
                </a:lnTo>
                <a:lnTo>
                  <a:pt x="1055853" y="467124"/>
                </a:lnTo>
                <a:lnTo>
                  <a:pt x="1014947" y="531679"/>
                </a:lnTo>
                <a:lnTo>
                  <a:pt x="987893" y="561364"/>
                </a:lnTo>
                <a:lnTo>
                  <a:pt x="956800" y="589081"/>
                </a:lnTo>
                <a:lnTo>
                  <a:pt x="921940" y="614648"/>
                </a:lnTo>
                <a:lnTo>
                  <a:pt x="883584" y="637884"/>
                </a:lnTo>
                <a:lnTo>
                  <a:pt x="842003" y="658609"/>
                </a:lnTo>
                <a:lnTo>
                  <a:pt x="797469" y="676641"/>
                </a:lnTo>
                <a:lnTo>
                  <a:pt x="750254" y="691800"/>
                </a:lnTo>
                <a:lnTo>
                  <a:pt x="700628" y="703906"/>
                </a:lnTo>
                <a:lnTo>
                  <a:pt x="648864" y="712776"/>
                </a:lnTo>
                <a:lnTo>
                  <a:pt x="595232" y="718231"/>
                </a:lnTo>
                <a:lnTo>
                  <a:pt x="540003" y="720089"/>
                </a:lnTo>
                <a:lnTo>
                  <a:pt x="484798" y="718231"/>
                </a:lnTo>
                <a:lnTo>
                  <a:pt x="431185" y="712776"/>
                </a:lnTo>
                <a:lnTo>
                  <a:pt x="379438" y="703906"/>
                </a:lnTo>
                <a:lnTo>
                  <a:pt x="329826" y="691800"/>
                </a:lnTo>
                <a:lnTo>
                  <a:pt x="282623" y="676641"/>
                </a:lnTo>
                <a:lnTo>
                  <a:pt x="238100" y="658609"/>
                </a:lnTo>
                <a:lnTo>
                  <a:pt x="196527" y="637884"/>
                </a:lnTo>
                <a:lnTo>
                  <a:pt x="158178" y="614648"/>
                </a:lnTo>
                <a:lnTo>
                  <a:pt x="123323" y="589081"/>
                </a:lnTo>
                <a:lnTo>
                  <a:pt x="92234" y="561364"/>
                </a:lnTo>
                <a:lnTo>
                  <a:pt x="65183" y="531679"/>
                </a:lnTo>
                <a:lnTo>
                  <a:pt x="42441" y="500205"/>
                </a:lnTo>
                <a:lnTo>
                  <a:pt x="10972" y="432616"/>
                </a:lnTo>
                <a:lnTo>
                  <a:pt x="0" y="360044"/>
                </a:lnTo>
                <a:close/>
              </a:path>
            </a:pathLst>
          </a:custGeom>
          <a:ln w="253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6672067" y="2486919"/>
            <a:ext cx="936095" cy="499140"/>
          </a:xfrm>
          <a:custGeom>
            <a:avLst/>
            <a:gdLst/>
            <a:ahLst/>
            <a:cxnLst/>
            <a:rect l="l" t="t" r="r" b="b"/>
            <a:pathLst>
              <a:path w="1080135" h="720089">
                <a:moveTo>
                  <a:pt x="0" y="360045"/>
                </a:moveTo>
                <a:lnTo>
                  <a:pt x="10972" y="287473"/>
                </a:lnTo>
                <a:lnTo>
                  <a:pt x="42441" y="219884"/>
                </a:lnTo>
                <a:lnTo>
                  <a:pt x="65183" y="188410"/>
                </a:lnTo>
                <a:lnTo>
                  <a:pt x="92234" y="158725"/>
                </a:lnTo>
                <a:lnTo>
                  <a:pt x="123323" y="131008"/>
                </a:lnTo>
                <a:lnTo>
                  <a:pt x="158178" y="105441"/>
                </a:lnTo>
                <a:lnTo>
                  <a:pt x="196527" y="82205"/>
                </a:lnTo>
                <a:lnTo>
                  <a:pt x="238100" y="61480"/>
                </a:lnTo>
                <a:lnTo>
                  <a:pt x="282623" y="43448"/>
                </a:lnTo>
                <a:lnTo>
                  <a:pt x="329826" y="28289"/>
                </a:lnTo>
                <a:lnTo>
                  <a:pt x="379438" y="16183"/>
                </a:lnTo>
                <a:lnTo>
                  <a:pt x="431185" y="7313"/>
                </a:lnTo>
                <a:lnTo>
                  <a:pt x="484798" y="1858"/>
                </a:lnTo>
                <a:lnTo>
                  <a:pt x="540004" y="0"/>
                </a:lnTo>
                <a:lnTo>
                  <a:pt x="595232" y="1858"/>
                </a:lnTo>
                <a:lnTo>
                  <a:pt x="648864" y="7313"/>
                </a:lnTo>
                <a:lnTo>
                  <a:pt x="700628" y="16183"/>
                </a:lnTo>
                <a:lnTo>
                  <a:pt x="750254" y="28289"/>
                </a:lnTo>
                <a:lnTo>
                  <a:pt x="797469" y="43448"/>
                </a:lnTo>
                <a:lnTo>
                  <a:pt x="842003" y="61480"/>
                </a:lnTo>
                <a:lnTo>
                  <a:pt x="883584" y="82205"/>
                </a:lnTo>
                <a:lnTo>
                  <a:pt x="921940" y="105441"/>
                </a:lnTo>
                <a:lnTo>
                  <a:pt x="956800" y="131008"/>
                </a:lnTo>
                <a:lnTo>
                  <a:pt x="987893" y="158725"/>
                </a:lnTo>
                <a:lnTo>
                  <a:pt x="1014947" y="188410"/>
                </a:lnTo>
                <a:lnTo>
                  <a:pt x="1037691" y="219884"/>
                </a:lnTo>
                <a:lnTo>
                  <a:pt x="1069162" y="287473"/>
                </a:lnTo>
                <a:lnTo>
                  <a:pt x="1080135" y="360045"/>
                </a:lnTo>
                <a:lnTo>
                  <a:pt x="1077346" y="396863"/>
                </a:lnTo>
                <a:lnTo>
                  <a:pt x="1055853" y="467124"/>
                </a:lnTo>
                <a:lnTo>
                  <a:pt x="1014947" y="531679"/>
                </a:lnTo>
                <a:lnTo>
                  <a:pt x="987893" y="561364"/>
                </a:lnTo>
                <a:lnTo>
                  <a:pt x="956800" y="589081"/>
                </a:lnTo>
                <a:lnTo>
                  <a:pt x="921940" y="614648"/>
                </a:lnTo>
                <a:lnTo>
                  <a:pt x="883584" y="637884"/>
                </a:lnTo>
                <a:lnTo>
                  <a:pt x="842003" y="658609"/>
                </a:lnTo>
                <a:lnTo>
                  <a:pt x="797469" y="676641"/>
                </a:lnTo>
                <a:lnTo>
                  <a:pt x="750254" y="691800"/>
                </a:lnTo>
                <a:lnTo>
                  <a:pt x="700628" y="703906"/>
                </a:lnTo>
                <a:lnTo>
                  <a:pt x="648864" y="712776"/>
                </a:lnTo>
                <a:lnTo>
                  <a:pt x="595232" y="718231"/>
                </a:lnTo>
                <a:lnTo>
                  <a:pt x="540004" y="720090"/>
                </a:lnTo>
                <a:lnTo>
                  <a:pt x="484798" y="718231"/>
                </a:lnTo>
                <a:lnTo>
                  <a:pt x="431185" y="712776"/>
                </a:lnTo>
                <a:lnTo>
                  <a:pt x="379438" y="703906"/>
                </a:lnTo>
                <a:lnTo>
                  <a:pt x="329826" y="691800"/>
                </a:lnTo>
                <a:lnTo>
                  <a:pt x="282623" y="676641"/>
                </a:lnTo>
                <a:lnTo>
                  <a:pt x="238100" y="658609"/>
                </a:lnTo>
                <a:lnTo>
                  <a:pt x="196527" y="637884"/>
                </a:lnTo>
                <a:lnTo>
                  <a:pt x="158178" y="614648"/>
                </a:lnTo>
                <a:lnTo>
                  <a:pt x="123323" y="589081"/>
                </a:lnTo>
                <a:lnTo>
                  <a:pt x="92234" y="561364"/>
                </a:lnTo>
                <a:lnTo>
                  <a:pt x="65183" y="531679"/>
                </a:lnTo>
                <a:lnTo>
                  <a:pt x="42441" y="500205"/>
                </a:lnTo>
                <a:lnTo>
                  <a:pt x="10972" y="432616"/>
                </a:lnTo>
                <a:lnTo>
                  <a:pt x="0" y="360045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7613828" y="2513566"/>
            <a:ext cx="578485" cy="170815"/>
          </a:xfrm>
          <a:custGeom>
            <a:avLst/>
            <a:gdLst/>
            <a:ahLst/>
            <a:cxnLst/>
            <a:rect l="l" t="t" r="r" b="b"/>
            <a:pathLst>
              <a:path w="578484" h="170814">
                <a:moveTo>
                  <a:pt x="545184" y="52103"/>
                </a:moveTo>
                <a:lnTo>
                  <a:pt x="538606" y="52103"/>
                </a:lnTo>
                <a:lnTo>
                  <a:pt x="543432" y="89949"/>
                </a:lnTo>
                <a:lnTo>
                  <a:pt x="473409" y="98698"/>
                </a:lnTo>
                <a:lnTo>
                  <a:pt x="424306" y="136177"/>
                </a:lnTo>
                <a:lnTo>
                  <a:pt x="419322" y="141918"/>
                </a:lnTo>
                <a:lnTo>
                  <a:pt x="417004" y="148861"/>
                </a:lnTo>
                <a:lnTo>
                  <a:pt x="417449" y="156162"/>
                </a:lnTo>
                <a:lnTo>
                  <a:pt x="420750" y="162974"/>
                </a:lnTo>
                <a:lnTo>
                  <a:pt x="426418" y="167905"/>
                </a:lnTo>
                <a:lnTo>
                  <a:pt x="433324" y="170229"/>
                </a:lnTo>
                <a:lnTo>
                  <a:pt x="440610" y="169814"/>
                </a:lnTo>
                <a:lnTo>
                  <a:pt x="447421" y="166530"/>
                </a:lnTo>
                <a:lnTo>
                  <a:pt x="578485" y="66327"/>
                </a:lnTo>
                <a:lnTo>
                  <a:pt x="545184" y="52103"/>
                </a:lnTo>
                <a:close/>
              </a:path>
              <a:path w="578484" h="170814">
                <a:moveTo>
                  <a:pt x="468634" y="60848"/>
                </a:moveTo>
                <a:lnTo>
                  <a:pt x="0" y="119413"/>
                </a:lnTo>
                <a:lnTo>
                  <a:pt x="4699" y="157259"/>
                </a:lnTo>
                <a:lnTo>
                  <a:pt x="473409" y="98698"/>
                </a:lnTo>
                <a:lnTo>
                  <a:pt x="503498" y="75732"/>
                </a:lnTo>
                <a:lnTo>
                  <a:pt x="468634" y="60848"/>
                </a:lnTo>
                <a:close/>
              </a:path>
              <a:path w="578484" h="170814">
                <a:moveTo>
                  <a:pt x="503498" y="75732"/>
                </a:moveTo>
                <a:lnTo>
                  <a:pt x="473409" y="98698"/>
                </a:lnTo>
                <a:lnTo>
                  <a:pt x="543432" y="89949"/>
                </a:lnTo>
                <a:lnTo>
                  <a:pt x="543254" y="88552"/>
                </a:lnTo>
                <a:lnTo>
                  <a:pt x="533526" y="88552"/>
                </a:lnTo>
                <a:lnTo>
                  <a:pt x="503498" y="75732"/>
                </a:lnTo>
                <a:close/>
              </a:path>
              <a:path w="578484" h="170814">
                <a:moveTo>
                  <a:pt x="529463" y="55913"/>
                </a:moveTo>
                <a:lnTo>
                  <a:pt x="503498" y="75732"/>
                </a:lnTo>
                <a:lnTo>
                  <a:pt x="533526" y="88552"/>
                </a:lnTo>
                <a:lnTo>
                  <a:pt x="529463" y="55913"/>
                </a:lnTo>
                <a:close/>
              </a:path>
              <a:path w="578484" h="170814">
                <a:moveTo>
                  <a:pt x="539092" y="55913"/>
                </a:moveTo>
                <a:lnTo>
                  <a:pt x="529463" y="55913"/>
                </a:lnTo>
                <a:lnTo>
                  <a:pt x="533526" y="88552"/>
                </a:lnTo>
                <a:lnTo>
                  <a:pt x="543254" y="88552"/>
                </a:lnTo>
                <a:lnTo>
                  <a:pt x="539092" y="55913"/>
                </a:lnTo>
                <a:close/>
              </a:path>
              <a:path w="578484" h="170814">
                <a:moveTo>
                  <a:pt x="538606" y="52103"/>
                </a:moveTo>
                <a:lnTo>
                  <a:pt x="468634" y="60848"/>
                </a:lnTo>
                <a:lnTo>
                  <a:pt x="503498" y="75732"/>
                </a:lnTo>
                <a:lnTo>
                  <a:pt x="529463" y="55913"/>
                </a:lnTo>
                <a:lnTo>
                  <a:pt x="539092" y="55913"/>
                </a:lnTo>
                <a:lnTo>
                  <a:pt x="538606" y="52103"/>
                </a:lnTo>
                <a:close/>
              </a:path>
              <a:path w="578484" h="170814">
                <a:moveTo>
                  <a:pt x="419437" y="0"/>
                </a:moveTo>
                <a:lnTo>
                  <a:pt x="412242" y="1383"/>
                </a:lnTo>
                <a:lnTo>
                  <a:pt x="406094" y="5361"/>
                </a:lnTo>
                <a:lnTo>
                  <a:pt x="401827" y="11590"/>
                </a:lnTo>
                <a:lnTo>
                  <a:pt x="400270" y="18982"/>
                </a:lnTo>
                <a:lnTo>
                  <a:pt x="401653" y="26148"/>
                </a:lnTo>
                <a:lnTo>
                  <a:pt x="405632" y="32289"/>
                </a:lnTo>
                <a:lnTo>
                  <a:pt x="411861" y="36609"/>
                </a:lnTo>
                <a:lnTo>
                  <a:pt x="468634" y="60848"/>
                </a:lnTo>
                <a:lnTo>
                  <a:pt x="538606" y="52103"/>
                </a:lnTo>
                <a:lnTo>
                  <a:pt x="545184" y="52103"/>
                </a:lnTo>
                <a:lnTo>
                  <a:pt x="426847" y="1557"/>
                </a:lnTo>
                <a:lnTo>
                  <a:pt x="41943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/>
        </p:nvSpPr>
        <p:spPr>
          <a:xfrm>
            <a:off x="7300074" y="3498069"/>
            <a:ext cx="501343" cy="118403"/>
          </a:xfrm>
          <a:custGeom>
            <a:avLst/>
            <a:gdLst/>
            <a:ahLst/>
            <a:cxnLst/>
            <a:rect l="l" t="t" r="r" b="b"/>
            <a:pathLst>
              <a:path w="578484" h="170814">
                <a:moveTo>
                  <a:pt x="545184" y="52121"/>
                </a:moveTo>
                <a:lnTo>
                  <a:pt x="538607" y="52121"/>
                </a:lnTo>
                <a:lnTo>
                  <a:pt x="543433" y="89967"/>
                </a:lnTo>
                <a:lnTo>
                  <a:pt x="473409" y="98716"/>
                </a:lnTo>
                <a:lnTo>
                  <a:pt x="424307" y="136195"/>
                </a:lnTo>
                <a:lnTo>
                  <a:pt x="419322" y="141936"/>
                </a:lnTo>
                <a:lnTo>
                  <a:pt x="417004" y="148879"/>
                </a:lnTo>
                <a:lnTo>
                  <a:pt x="417448" y="156180"/>
                </a:lnTo>
                <a:lnTo>
                  <a:pt x="420750" y="162992"/>
                </a:lnTo>
                <a:lnTo>
                  <a:pt x="426418" y="167923"/>
                </a:lnTo>
                <a:lnTo>
                  <a:pt x="433323" y="170247"/>
                </a:lnTo>
                <a:lnTo>
                  <a:pt x="440610" y="169832"/>
                </a:lnTo>
                <a:lnTo>
                  <a:pt x="447420" y="166548"/>
                </a:lnTo>
                <a:lnTo>
                  <a:pt x="578485" y="66345"/>
                </a:lnTo>
                <a:lnTo>
                  <a:pt x="545184" y="52121"/>
                </a:lnTo>
                <a:close/>
              </a:path>
              <a:path w="578484" h="170814">
                <a:moveTo>
                  <a:pt x="468634" y="60866"/>
                </a:moveTo>
                <a:lnTo>
                  <a:pt x="0" y="119431"/>
                </a:lnTo>
                <a:lnTo>
                  <a:pt x="4699" y="157277"/>
                </a:lnTo>
                <a:lnTo>
                  <a:pt x="473409" y="98716"/>
                </a:lnTo>
                <a:lnTo>
                  <a:pt x="503498" y="75750"/>
                </a:lnTo>
                <a:lnTo>
                  <a:pt x="468634" y="60866"/>
                </a:lnTo>
                <a:close/>
              </a:path>
              <a:path w="578484" h="170814">
                <a:moveTo>
                  <a:pt x="503498" y="75750"/>
                </a:moveTo>
                <a:lnTo>
                  <a:pt x="473409" y="98716"/>
                </a:lnTo>
                <a:lnTo>
                  <a:pt x="543433" y="89967"/>
                </a:lnTo>
                <a:lnTo>
                  <a:pt x="543254" y="88570"/>
                </a:lnTo>
                <a:lnTo>
                  <a:pt x="533526" y="88570"/>
                </a:lnTo>
                <a:lnTo>
                  <a:pt x="503498" y="75750"/>
                </a:lnTo>
                <a:close/>
              </a:path>
              <a:path w="578484" h="170814">
                <a:moveTo>
                  <a:pt x="529463" y="55931"/>
                </a:moveTo>
                <a:lnTo>
                  <a:pt x="503498" y="75750"/>
                </a:lnTo>
                <a:lnTo>
                  <a:pt x="533526" y="88570"/>
                </a:lnTo>
                <a:lnTo>
                  <a:pt x="529463" y="55931"/>
                </a:lnTo>
                <a:close/>
              </a:path>
              <a:path w="578484" h="170814">
                <a:moveTo>
                  <a:pt x="539092" y="55931"/>
                </a:moveTo>
                <a:lnTo>
                  <a:pt x="529463" y="55931"/>
                </a:lnTo>
                <a:lnTo>
                  <a:pt x="533526" y="88570"/>
                </a:lnTo>
                <a:lnTo>
                  <a:pt x="543254" y="88570"/>
                </a:lnTo>
                <a:lnTo>
                  <a:pt x="539092" y="55931"/>
                </a:lnTo>
                <a:close/>
              </a:path>
              <a:path w="578484" h="170814">
                <a:moveTo>
                  <a:pt x="538607" y="52121"/>
                </a:moveTo>
                <a:lnTo>
                  <a:pt x="468634" y="60866"/>
                </a:lnTo>
                <a:lnTo>
                  <a:pt x="503498" y="75750"/>
                </a:lnTo>
                <a:lnTo>
                  <a:pt x="529463" y="55931"/>
                </a:lnTo>
                <a:lnTo>
                  <a:pt x="539092" y="55931"/>
                </a:lnTo>
                <a:lnTo>
                  <a:pt x="538607" y="52121"/>
                </a:lnTo>
                <a:close/>
              </a:path>
              <a:path w="578484" h="170814">
                <a:moveTo>
                  <a:pt x="419437" y="0"/>
                </a:moveTo>
                <a:lnTo>
                  <a:pt x="412241" y="1353"/>
                </a:lnTo>
                <a:lnTo>
                  <a:pt x="406094" y="5326"/>
                </a:lnTo>
                <a:lnTo>
                  <a:pt x="401828" y="11608"/>
                </a:lnTo>
                <a:lnTo>
                  <a:pt x="400270" y="19000"/>
                </a:lnTo>
                <a:lnTo>
                  <a:pt x="401653" y="26165"/>
                </a:lnTo>
                <a:lnTo>
                  <a:pt x="405632" y="32307"/>
                </a:lnTo>
                <a:lnTo>
                  <a:pt x="411861" y="36627"/>
                </a:lnTo>
                <a:lnTo>
                  <a:pt x="468634" y="60866"/>
                </a:lnTo>
                <a:lnTo>
                  <a:pt x="538607" y="52121"/>
                </a:lnTo>
                <a:lnTo>
                  <a:pt x="545184" y="52121"/>
                </a:lnTo>
                <a:lnTo>
                  <a:pt x="426846" y="1575"/>
                </a:lnTo>
                <a:lnTo>
                  <a:pt x="41943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/>
          <p:cNvSpPr/>
          <p:nvPr/>
        </p:nvSpPr>
        <p:spPr>
          <a:xfrm>
            <a:off x="6862313" y="4484784"/>
            <a:ext cx="601844" cy="139457"/>
          </a:xfrm>
          <a:custGeom>
            <a:avLst/>
            <a:gdLst/>
            <a:ahLst/>
            <a:cxnLst/>
            <a:rect l="l" t="t" r="r" b="b"/>
            <a:pathLst>
              <a:path w="578484" h="170814">
                <a:moveTo>
                  <a:pt x="545184" y="52121"/>
                </a:moveTo>
                <a:lnTo>
                  <a:pt x="538607" y="52121"/>
                </a:lnTo>
                <a:lnTo>
                  <a:pt x="543433" y="89967"/>
                </a:lnTo>
                <a:lnTo>
                  <a:pt x="473409" y="98716"/>
                </a:lnTo>
                <a:lnTo>
                  <a:pt x="424307" y="136195"/>
                </a:lnTo>
                <a:lnTo>
                  <a:pt x="419322" y="141936"/>
                </a:lnTo>
                <a:lnTo>
                  <a:pt x="417004" y="148879"/>
                </a:lnTo>
                <a:lnTo>
                  <a:pt x="417448" y="156180"/>
                </a:lnTo>
                <a:lnTo>
                  <a:pt x="420750" y="162992"/>
                </a:lnTo>
                <a:lnTo>
                  <a:pt x="426418" y="167923"/>
                </a:lnTo>
                <a:lnTo>
                  <a:pt x="433323" y="170247"/>
                </a:lnTo>
                <a:lnTo>
                  <a:pt x="440610" y="169832"/>
                </a:lnTo>
                <a:lnTo>
                  <a:pt x="447420" y="166548"/>
                </a:lnTo>
                <a:lnTo>
                  <a:pt x="578485" y="66345"/>
                </a:lnTo>
                <a:lnTo>
                  <a:pt x="545184" y="52121"/>
                </a:lnTo>
                <a:close/>
              </a:path>
              <a:path w="578484" h="170814">
                <a:moveTo>
                  <a:pt x="468634" y="60866"/>
                </a:moveTo>
                <a:lnTo>
                  <a:pt x="0" y="119431"/>
                </a:lnTo>
                <a:lnTo>
                  <a:pt x="4699" y="157277"/>
                </a:lnTo>
                <a:lnTo>
                  <a:pt x="473409" y="98716"/>
                </a:lnTo>
                <a:lnTo>
                  <a:pt x="503498" y="75750"/>
                </a:lnTo>
                <a:lnTo>
                  <a:pt x="468634" y="60866"/>
                </a:lnTo>
                <a:close/>
              </a:path>
              <a:path w="578484" h="170814">
                <a:moveTo>
                  <a:pt x="503498" y="75750"/>
                </a:moveTo>
                <a:lnTo>
                  <a:pt x="473409" y="98716"/>
                </a:lnTo>
                <a:lnTo>
                  <a:pt x="543433" y="89967"/>
                </a:lnTo>
                <a:lnTo>
                  <a:pt x="543254" y="88570"/>
                </a:lnTo>
                <a:lnTo>
                  <a:pt x="533526" y="88570"/>
                </a:lnTo>
                <a:lnTo>
                  <a:pt x="503498" y="75750"/>
                </a:lnTo>
                <a:close/>
              </a:path>
              <a:path w="578484" h="170814">
                <a:moveTo>
                  <a:pt x="529463" y="55931"/>
                </a:moveTo>
                <a:lnTo>
                  <a:pt x="503498" y="75750"/>
                </a:lnTo>
                <a:lnTo>
                  <a:pt x="533526" y="88570"/>
                </a:lnTo>
                <a:lnTo>
                  <a:pt x="529463" y="55931"/>
                </a:lnTo>
                <a:close/>
              </a:path>
              <a:path w="578484" h="170814">
                <a:moveTo>
                  <a:pt x="539092" y="55931"/>
                </a:moveTo>
                <a:lnTo>
                  <a:pt x="529463" y="55931"/>
                </a:lnTo>
                <a:lnTo>
                  <a:pt x="533526" y="88570"/>
                </a:lnTo>
                <a:lnTo>
                  <a:pt x="543254" y="88570"/>
                </a:lnTo>
                <a:lnTo>
                  <a:pt x="539092" y="55931"/>
                </a:lnTo>
                <a:close/>
              </a:path>
              <a:path w="578484" h="170814">
                <a:moveTo>
                  <a:pt x="538607" y="52121"/>
                </a:moveTo>
                <a:lnTo>
                  <a:pt x="468634" y="60866"/>
                </a:lnTo>
                <a:lnTo>
                  <a:pt x="503498" y="75750"/>
                </a:lnTo>
                <a:lnTo>
                  <a:pt x="529463" y="55931"/>
                </a:lnTo>
                <a:lnTo>
                  <a:pt x="539092" y="55931"/>
                </a:lnTo>
                <a:lnTo>
                  <a:pt x="538607" y="52121"/>
                </a:lnTo>
                <a:close/>
              </a:path>
              <a:path w="578484" h="170814">
                <a:moveTo>
                  <a:pt x="419437" y="0"/>
                </a:moveTo>
                <a:lnTo>
                  <a:pt x="412241" y="1353"/>
                </a:lnTo>
                <a:lnTo>
                  <a:pt x="406094" y="5326"/>
                </a:lnTo>
                <a:lnTo>
                  <a:pt x="401828" y="11608"/>
                </a:lnTo>
                <a:lnTo>
                  <a:pt x="400270" y="19000"/>
                </a:lnTo>
                <a:lnTo>
                  <a:pt x="401653" y="26165"/>
                </a:lnTo>
                <a:lnTo>
                  <a:pt x="405632" y="32307"/>
                </a:lnTo>
                <a:lnTo>
                  <a:pt x="411861" y="36627"/>
                </a:lnTo>
                <a:lnTo>
                  <a:pt x="468634" y="60866"/>
                </a:lnTo>
                <a:lnTo>
                  <a:pt x="538607" y="52121"/>
                </a:lnTo>
                <a:lnTo>
                  <a:pt x="545184" y="52121"/>
                </a:lnTo>
                <a:lnTo>
                  <a:pt x="426846" y="1575"/>
                </a:lnTo>
                <a:lnTo>
                  <a:pt x="41943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8194656" y="2343415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160">
              <a:spcBef>
                <a:spcPts val="100"/>
              </a:spcBef>
            </a:pPr>
            <a:r>
              <a:rPr lang="en-US" altLang="zh-CN" sz="2800" spc="-5" dirty="0">
                <a:solidFill>
                  <a:srgbClr val="FFFF00"/>
                </a:solidFill>
                <a:latin typeface="Calibri"/>
                <a:cs typeface="Calibri"/>
              </a:rPr>
              <a:t>Sensor</a:t>
            </a:r>
            <a:endParaRPr lang="en-US" altLang="zh-CN"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54887" y="3295659"/>
            <a:ext cx="856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160">
              <a:spcBef>
                <a:spcPts val="100"/>
              </a:spcBef>
            </a:pPr>
            <a:r>
              <a:rPr lang="en-US" altLang="zh-CN" sz="2800" spc="-5" dirty="0">
                <a:solidFill>
                  <a:srgbClr val="C00000"/>
                </a:solidFill>
                <a:latin typeface="Calibri"/>
                <a:cs typeface="Calibri"/>
              </a:rPr>
              <a:t>WIFI</a:t>
            </a:r>
            <a:endParaRPr lang="en-US" altLang="zh-CN" sz="28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70392" y="4069281"/>
            <a:ext cx="2654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735"/>
              </a:spcBef>
            </a:pPr>
            <a:r>
              <a:rPr lang="en-US" altLang="zh-CN" sz="2800" spc="-15" dirty="0">
                <a:solidFill>
                  <a:srgbClr val="0070C0"/>
                </a:solidFill>
                <a:latin typeface="Calibri"/>
                <a:cs typeface="Calibri"/>
              </a:rPr>
              <a:t>For display</a:t>
            </a:r>
            <a:r>
              <a:rPr lang="en-US" altLang="zh-CN" sz="2800" spc="-4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altLang="zh-CN" sz="2800" spc="-15" dirty="0">
                <a:solidFill>
                  <a:srgbClr val="0070C0"/>
                </a:solidFill>
                <a:latin typeface="Calibri"/>
                <a:cs typeface="Calibri"/>
              </a:rPr>
              <a:t>board</a:t>
            </a:r>
            <a:endParaRPr lang="en-US" altLang="zh-CN" sz="28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10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624420" y="1268765"/>
            <a:ext cx="5975637" cy="345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lang="en-US" dirty="0"/>
              <a:t>6. </a:t>
            </a:r>
            <a:r>
              <a:rPr lang="en-US" spc="-5" dirty="0"/>
              <a:t>Then please </a:t>
            </a:r>
            <a:r>
              <a:rPr lang="en-US" spc="-11" dirty="0"/>
              <a:t>repeat </a:t>
            </a:r>
            <a:r>
              <a:rPr lang="en-US" dirty="0"/>
              <a:t>the </a:t>
            </a:r>
            <a:r>
              <a:rPr lang="en-US" spc="-15" dirty="0"/>
              <a:t>steps from</a:t>
            </a:r>
            <a:r>
              <a:rPr lang="en-US" spc="-65" dirty="0"/>
              <a:t> </a:t>
            </a:r>
            <a:r>
              <a:rPr lang="en-US" dirty="0"/>
              <a:t>1-3.</a:t>
            </a:r>
          </a:p>
        </p:txBody>
      </p:sp>
      <p:sp>
        <p:nvSpPr>
          <p:cNvPr id="9" name="object 4"/>
          <p:cNvSpPr/>
          <p:nvPr/>
        </p:nvSpPr>
        <p:spPr>
          <a:xfrm>
            <a:off x="3431033" y="1987804"/>
            <a:ext cx="516315" cy="315837"/>
          </a:xfrm>
          <a:custGeom>
            <a:avLst/>
            <a:gdLst/>
            <a:ahLst/>
            <a:cxnLst/>
            <a:rect l="l" t="t" r="r" b="b"/>
            <a:pathLst>
              <a:path w="572135" h="378460">
                <a:moveTo>
                  <a:pt x="0" y="189230"/>
                </a:moveTo>
                <a:lnTo>
                  <a:pt x="5809" y="151090"/>
                </a:lnTo>
                <a:lnTo>
                  <a:pt x="22469" y="115568"/>
                </a:lnTo>
                <a:lnTo>
                  <a:pt x="48829" y="83424"/>
                </a:lnTo>
                <a:lnTo>
                  <a:pt x="83740" y="55419"/>
                </a:lnTo>
                <a:lnTo>
                  <a:pt x="126051" y="32314"/>
                </a:lnTo>
                <a:lnTo>
                  <a:pt x="174611" y="14868"/>
                </a:lnTo>
                <a:lnTo>
                  <a:pt x="228269" y="3843"/>
                </a:lnTo>
                <a:lnTo>
                  <a:pt x="285876" y="0"/>
                </a:lnTo>
                <a:lnTo>
                  <a:pt x="343526" y="3843"/>
                </a:lnTo>
                <a:lnTo>
                  <a:pt x="397216" y="14868"/>
                </a:lnTo>
                <a:lnTo>
                  <a:pt x="445798" y="32314"/>
                </a:lnTo>
                <a:lnTo>
                  <a:pt x="488124" y="55419"/>
                </a:lnTo>
                <a:lnTo>
                  <a:pt x="523044" y="83424"/>
                </a:lnTo>
                <a:lnTo>
                  <a:pt x="549409" y="115568"/>
                </a:lnTo>
                <a:lnTo>
                  <a:pt x="566071" y="151090"/>
                </a:lnTo>
                <a:lnTo>
                  <a:pt x="571881" y="189230"/>
                </a:lnTo>
                <a:lnTo>
                  <a:pt x="566071" y="227328"/>
                </a:lnTo>
                <a:lnTo>
                  <a:pt x="549409" y="262818"/>
                </a:lnTo>
                <a:lnTo>
                  <a:pt x="523044" y="294939"/>
                </a:lnTo>
                <a:lnTo>
                  <a:pt x="488124" y="322929"/>
                </a:lnTo>
                <a:lnTo>
                  <a:pt x="445798" y="346025"/>
                </a:lnTo>
                <a:lnTo>
                  <a:pt x="397216" y="363466"/>
                </a:lnTo>
                <a:lnTo>
                  <a:pt x="343526" y="374489"/>
                </a:lnTo>
                <a:lnTo>
                  <a:pt x="285876" y="378333"/>
                </a:lnTo>
                <a:lnTo>
                  <a:pt x="228269" y="374489"/>
                </a:lnTo>
                <a:lnTo>
                  <a:pt x="174611" y="363466"/>
                </a:lnTo>
                <a:lnTo>
                  <a:pt x="126051" y="346025"/>
                </a:lnTo>
                <a:lnTo>
                  <a:pt x="83740" y="322929"/>
                </a:lnTo>
                <a:lnTo>
                  <a:pt x="48829" y="294939"/>
                </a:lnTo>
                <a:lnTo>
                  <a:pt x="22469" y="262818"/>
                </a:lnTo>
                <a:lnTo>
                  <a:pt x="5809" y="227328"/>
                </a:lnTo>
                <a:lnTo>
                  <a:pt x="0" y="189230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/>
          <p:nvPr/>
        </p:nvSpPr>
        <p:spPr>
          <a:xfrm>
            <a:off x="6980051" y="2100072"/>
            <a:ext cx="881919" cy="360880"/>
          </a:xfrm>
          <a:custGeom>
            <a:avLst/>
            <a:gdLst/>
            <a:ahLst/>
            <a:cxnLst/>
            <a:rect l="l" t="t" r="r" b="b"/>
            <a:pathLst>
              <a:path w="977264" h="432435">
                <a:moveTo>
                  <a:pt x="0" y="216026"/>
                </a:moveTo>
                <a:lnTo>
                  <a:pt x="17448" y="158617"/>
                </a:lnTo>
                <a:lnTo>
                  <a:pt x="66693" y="107018"/>
                </a:lnTo>
                <a:lnTo>
                  <a:pt x="101785" y="84042"/>
                </a:lnTo>
                <a:lnTo>
                  <a:pt x="143081" y="63293"/>
                </a:lnTo>
                <a:lnTo>
                  <a:pt x="189999" y="45028"/>
                </a:lnTo>
                <a:lnTo>
                  <a:pt x="241958" y="29506"/>
                </a:lnTo>
                <a:lnTo>
                  <a:pt x="298376" y="16984"/>
                </a:lnTo>
                <a:lnTo>
                  <a:pt x="358672" y="7720"/>
                </a:lnTo>
                <a:lnTo>
                  <a:pt x="422263" y="1973"/>
                </a:lnTo>
                <a:lnTo>
                  <a:pt x="488568" y="0"/>
                </a:lnTo>
                <a:lnTo>
                  <a:pt x="554847" y="1973"/>
                </a:lnTo>
                <a:lnTo>
                  <a:pt x="618421" y="7720"/>
                </a:lnTo>
                <a:lnTo>
                  <a:pt x="678707" y="16984"/>
                </a:lnTo>
                <a:lnTo>
                  <a:pt x="735123" y="29506"/>
                </a:lnTo>
                <a:lnTo>
                  <a:pt x="787084" y="45028"/>
                </a:lnTo>
                <a:lnTo>
                  <a:pt x="834009" y="63293"/>
                </a:lnTo>
                <a:lnTo>
                  <a:pt x="875313" y="84042"/>
                </a:lnTo>
                <a:lnTo>
                  <a:pt x="910415" y="107018"/>
                </a:lnTo>
                <a:lnTo>
                  <a:pt x="959680" y="158617"/>
                </a:lnTo>
                <a:lnTo>
                  <a:pt x="977138" y="216026"/>
                </a:lnTo>
                <a:lnTo>
                  <a:pt x="972676" y="245355"/>
                </a:lnTo>
                <a:lnTo>
                  <a:pt x="938732" y="300144"/>
                </a:lnTo>
                <a:lnTo>
                  <a:pt x="875313" y="348065"/>
                </a:lnTo>
                <a:lnTo>
                  <a:pt x="834008" y="368807"/>
                </a:lnTo>
                <a:lnTo>
                  <a:pt x="787084" y="387063"/>
                </a:lnTo>
                <a:lnTo>
                  <a:pt x="735123" y="402575"/>
                </a:lnTo>
                <a:lnTo>
                  <a:pt x="678707" y="415087"/>
                </a:lnTo>
                <a:lnTo>
                  <a:pt x="618421" y="424342"/>
                </a:lnTo>
                <a:lnTo>
                  <a:pt x="554847" y="430083"/>
                </a:lnTo>
                <a:lnTo>
                  <a:pt x="488568" y="432053"/>
                </a:lnTo>
                <a:lnTo>
                  <a:pt x="422263" y="430083"/>
                </a:lnTo>
                <a:lnTo>
                  <a:pt x="358672" y="424342"/>
                </a:lnTo>
                <a:lnTo>
                  <a:pt x="298376" y="415087"/>
                </a:lnTo>
                <a:lnTo>
                  <a:pt x="241958" y="402575"/>
                </a:lnTo>
                <a:lnTo>
                  <a:pt x="189999" y="387063"/>
                </a:lnTo>
                <a:lnTo>
                  <a:pt x="143081" y="368807"/>
                </a:lnTo>
                <a:lnTo>
                  <a:pt x="101785" y="348065"/>
                </a:lnTo>
                <a:lnTo>
                  <a:pt x="66693" y="325091"/>
                </a:lnTo>
                <a:lnTo>
                  <a:pt x="17448" y="273480"/>
                </a:lnTo>
                <a:lnTo>
                  <a:pt x="0" y="216026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/>
          <p:nvPr/>
        </p:nvSpPr>
        <p:spPr>
          <a:xfrm>
            <a:off x="4859784" y="4636394"/>
            <a:ext cx="735219" cy="386319"/>
          </a:xfrm>
          <a:custGeom>
            <a:avLst/>
            <a:gdLst/>
            <a:ahLst/>
            <a:cxnLst/>
            <a:rect l="l" t="t" r="r" b="b"/>
            <a:pathLst>
              <a:path w="814704" h="462914">
                <a:moveTo>
                  <a:pt x="0" y="231140"/>
                </a:moveTo>
                <a:lnTo>
                  <a:pt x="17234" y="164391"/>
                </a:lnTo>
                <a:lnTo>
                  <a:pt x="65584" y="105290"/>
                </a:lnTo>
                <a:lnTo>
                  <a:pt x="99853" y="79503"/>
                </a:lnTo>
                <a:lnTo>
                  <a:pt x="140014" y="56701"/>
                </a:lnTo>
                <a:lnTo>
                  <a:pt x="185436" y="37243"/>
                </a:lnTo>
                <a:lnTo>
                  <a:pt x="235492" y="21485"/>
                </a:lnTo>
                <a:lnTo>
                  <a:pt x="289550" y="9787"/>
                </a:lnTo>
                <a:lnTo>
                  <a:pt x="346983" y="2506"/>
                </a:lnTo>
                <a:lnTo>
                  <a:pt x="407162" y="0"/>
                </a:lnTo>
                <a:lnTo>
                  <a:pt x="467343" y="2506"/>
                </a:lnTo>
                <a:lnTo>
                  <a:pt x="524784" y="9787"/>
                </a:lnTo>
                <a:lnTo>
                  <a:pt x="578855" y="21485"/>
                </a:lnTo>
                <a:lnTo>
                  <a:pt x="628925" y="37243"/>
                </a:lnTo>
                <a:lnTo>
                  <a:pt x="674364" y="56701"/>
                </a:lnTo>
                <a:lnTo>
                  <a:pt x="714542" y="79503"/>
                </a:lnTo>
                <a:lnTo>
                  <a:pt x="748828" y="105290"/>
                </a:lnTo>
                <a:lnTo>
                  <a:pt x="776592" y="133705"/>
                </a:lnTo>
                <a:lnTo>
                  <a:pt x="810034" y="196988"/>
                </a:lnTo>
                <a:lnTo>
                  <a:pt x="814451" y="231140"/>
                </a:lnTo>
                <a:lnTo>
                  <a:pt x="810034" y="265323"/>
                </a:lnTo>
                <a:lnTo>
                  <a:pt x="776592" y="328652"/>
                </a:lnTo>
                <a:lnTo>
                  <a:pt x="748828" y="357083"/>
                </a:lnTo>
                <a:lnTo>
                  <a:pt x="714542" y="382883"/>
                </a:lnTo>
                <a:lnTo>
                  <a:pt x="674364" y="405693"/>
                </a:lnTo>
                <a:lnTo>
                  <a:pt x="628925" y="425157"/>
                </a:lnTo>
                <a:lnTo>
                  <a:pt x="578855" y="440918"/>
                </a:lnTo>
                <a:lnTo>
                  <a:pt x="524784" y="452618"/>
                </a:lnTo>
                <a:lnTo>
                  <a:pt x="467343" y="459900"/>
                </a:lnTo>
                <a:lnTo>
                  <a:pt x="407162" y="462406"/>
                </a:lnTo>
                <a:lnTo>
                  <a:pt x="346983" y="459900"/>
                </a:lnTo>
                <a:lnTo>
                  <a:pt x="289550" y="452618"/>
                </a:lnTo>
                <a:lnTo>
                  <a:pt x="235492" y="440918"/>
                </a:lnTo>
                <a:lnTo>
                  <a:pt x="185436" y="425157"/>
                </a:lnTo>
                <a:lnTo>
                  <a:pt x="140014" y="405693"/>
                </a:lnTo>
                <a:lnTo>
                  <a:pt x="99853" y="382883"/>
                </a:lnTo>
                <a:lnTo>
                  <a:pt x="65584" y="357083"/>
                </a:lnTo>
                <a:lnTo>
                  <a:pt x="37834" y="328652"/>
                </a:lnTo>
                <a:lnTo>
                  <a:pt x="4413" y="265323"/>
                </a:lnTo>
                <a:lnTo>
                  <a:pt x="0" y="231140"/>
                </a:lnTo>
                <a:close/>
              </a:path>
            </a:pathLst>
          </a:custGeom>
          <a:ln w="253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2787764" y="1959517"/>
            <a:ext cx="2469369" cy="2163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/>
          <p:nvPr/>
        </p:nvSpPr>
        <p:spPr>
          <a:xfrm>
            <a:off x="3719736" y="2564904"/>
            <a:ext cx="516315" cy="315837"/>
          </a:xfrm>
          <a:custGeom>
            <a:avLst/>
            <a:gdLst/>
            <a:ahLst/>
            <a:cxnLst/>
            <a:rect l="l" t="t" r="r" b="b"/>
            <a:pathLst>
              <a:path w="572135" h="378460">
                <a:moveTo>
                  <a:pt x="0" y="189230"/>
                </a:moveTo>
                <a:lnTo>
                  <a:pt x="5809" y="151090"/>
                </a:lnTo>
                <a:lnTo>
                  <a:pt x="22469" y="115568"/>
                </a:lnTo>
                <a:lnTo>
                  <a:pt x="48829" y="83424"/>
                </a:lnTo>
                <a:lnTo>
                  <a:pt x="83740" y="55419"/>
                </a:lnTo>
                <a:lnTo>
                  <a:pt x="126051" y="32314"/>
                </a:lnTo>
                <a:lnTo>
                  <a:pt x="174611" y="14868"/>
                </a:lnTo>
                <a:lnTo>
                  <a:pt x="228269" y="3843"/>
                </a:lnTo>
                <a:lnTo>
                  <a:pt x="285876" y="0"/>
                </a:lnTo>
                <a:lnTo>
                  <a:pt x="343526" y="3843"/>
                </a:lnTo>
                <a:lnTo>
                  <a:pt x="397216" y="14868"/>
                </a:lnTo>
                <a:lnTo>
                  <a:pt x="445798" y="32314"/>
                </a:lnTo>
                <a:lnTo>
                  <a:pt x="488124" y="55419"/>
                </a:lnTo>
                <a:lnTo>
                  <a:pt x="523044" y="83424"/>
                </a:lnTo>
                <a:lnTo>
                  <a:pt x="549409" y="115568"/>
                </a:lnTo>
                <a:lnTo>
                  <a:pt x="566071" y="151090"/>
                </a:lnTo>
                <a:lnTo>
                  <a:pt x="571881" y="189230"/>
                </a:lnTo>
                <a:lnTo>
                  <a:pt x="566071" y="227328"/>
                </a:lnTo>
                <a:lnTo>
                  <a:pt x="549409" y="262818"/>
                </a:lnTo>
                <a:lnTo>
                  <a:pt x="523044" y="294939"/>
                </a:lnTo>
                <a:lnTo>
                  <a:pt x="488124" y="322929"/>
                </a:lnTo>
                <a:lnTo>
                  <a:pt x="445798" y="346025"/>
                </a:lnTo>
                <a:lnTo>
                  <a:pt x="397216" y="363466"/>
                </a:lnTo>
                <a:lnTo>
                  <a:pt x="343526" y="374489"/>
                </a:lnTo>
                <a:lnTo>
                  <a:pt x="285876" y="378333"/>
                </a:lnTo>
                <a:lnTo>
                  <a:pt x="228269" y="374489"/>
                </a:lnTo>
                <a:lnTo>
                  <a:pt x="174611" y="363466"/>
                </a:lnTo>
                <a:lnTo>
                  <a:pt x="126051" y="346025"/>
                </a:lnTo>
                <a:lnTo>
                  <a:pt x="83740" y="322929"/>
                </a:lnTo>
                <a:lnTo>
                  <a:pt x="48829" y="294939"/>
                </a:lnTo>
                <a:lnTo>
                  <a:pt x="22469" y="262818"/>
                </a:lnTo>
                <a:lnTo>
                  <a:pt x="5809" y="227328"/>
                </a:lnTo>
                <a:lnTo>
                  <a:pt x="0" y="189230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6497318" y="1956113"/>
            <a:ext cx="2729303" cy="2130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/>
          <p:nvPr/>
        </p:nvSpPr>
        <p:spPr>
          <a:xfrm>
            <a:off x="7340114" y="2636072"/>
            <a:ext cx="881919" cy="360880"/>
          </a:xfrm>
          <a:custGeom>
            <a:avLst/>
            <a:gdLst/>
            <a:ahLst/>
            <a:cxnLst/>
            <a:rect l="l" t="t" r="r" b="b"/>
            <a:pathLst>
              <a:path w="977264" h="432435">
                <a:moveTo>
                  <a:pt x="0" y="216026"/>
                </a:moveTo>
                <a:lnTo>
                  <a:pt x="17448" y="158617"/>
                </a:lnTo>
                <a:lnTo>
                  <a:pt x="66693" y="107018"/>
                </a:lnTo>
                <a:lnTo>
                  <a:pt x="101785" y="84042"/>
                </a:lnTo>
                <a:lnTo>
                  <a:pt x="143081" y="63293"/>
                </a:lnTo>
                <a:lnTo>
                  <a:pt x="189999" y="45028"/>
                </a:lnTo>
                <a:lnTo>
                  <a:pt x="241958" y="29506"/>
                </a:lnTo>
                <a:lnTo>
                  <a:pt x="298376" y="16984"/>
                </a:lnTo>
                <a:lnTo>
                  <a:pt x="358672" y="7720"/>
                </a:lnTo>
                <a:lnTo>
                  <a:pt x="422263" y="1973"/>
                </a:lnTo>
                <a:lnTo>
                  <a:pt x="488568" y="0"/>
                </a:lnTo>
                <a:lnTo>
                  <a:pt x="554847" y="1973"/>
                </a:lnTo>
                <a:lnTo>
                  <a:pt x="618421" y="7720"/>
                </a:lnTo>
                <a:lnTo>
                  <a:pt x="678707" y="16984"/>
                </a:lnTo>
                <a:lnTo>
                  <a:pt x="735123" y="29506"/>
                </a:lnTo>
                <a:lnTo>
                  <a:pt x="787084" y="45028"/>
                </a:lnTo>
                <a:lnTo>
                  <a:pt x="834009" y="63293"/>
                </a:lnTo>
                <a:lnTo>
                  <a:pt x="875313" y="84042"/>
                </a:lnTo>
                <a:lnTo>
                  <a:pt x="910415" y="107018"/>
                </a:lnTo>
                <a:lnTo>
                  <a:pt x="959680" y="158617"/>
                </a:lnTo>
                <a:lnTo>
                  <a:pt x="977138" y="216026"/>
                </a:lnTo>
                <a:lnTo>
                  <a:pt x="972676" y="245355"/>
                </a:lnTo>
                <a:lnTo>
                  <a:pt x="938732" y="300144"/>
                </a:lnTo>
                <a:lnTo>
                  <a:pt x="875313" y="348065"/>
                </a:lnTo>
                <a:lnTo>
                  <a:pt x="834008" y="368807"/>
                </a:lnTo>
                <a:lnTo>
                  <a:pt x="787084" y="387063"/>
                </a:lnTo>
                <a:lnTo>
                  <a:pt x="735123" y="402575"/>
                </a:lnTo>
                <a:lnTo>
                  <a:pt x="678707" y="415087"/>
                </a:lnTo>
                <a:lnTo>
                  <a:pt x="618421" y="424342"/>
                </a:lnTo>
                <a:lnTo>
                  <a:pt x="554847" y="430083"/>
                </a:lnTo>
                <a:lnTo>
                  <a:pt x="488568" y="432053"/>
                </a:lnTo>
                <a:lnTo>
                  <a:pt x="422263" y="430083"/>
                </a:lnTo>
                <a:lnTo>
                  <a:pt x="358672" y="424342"/>
                </a:lnTo>
                <a:lnTo>
                  <a:pt x="298376" y="415087"/>
                </a:lnTo>
                <a:lnTo>
                  <a:pt x="241958" y="402575"/>
                </a:lnTo>
                <a:lnTo>
                  <a:pt x="189999" y="387063"/>
                </a:lnTo>
                <a:lnTo>
                  <a:pt x="143081" y="368807"/>
                </a:lnTo>
                <a:lnTo>
                  <a:pt x="101785" y="348065"/>
                </a:lnTo>
                <a:lnTo>
                  <a:pt x="66693" y="325091"/>
                </a:lnTo>
                <a:lnTo>
                  <a:pt x="17448" y="273480"/>
                </a:lnTo>
                <a:lnTo>
                  <a:pt x="0" y="216026"/>
                </a:lnTo>
                <a:close/>
              </a:path>
            </a:pathLst>
          </a:custGeom>
          <a:ln w="254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/>
          <p:cNvSpPr/>
          <p:nvPr/>
        </p:nvSpPr>
        <p:spPr>
          <a:xfrm>
            <a:off x="4622905" y="4529660"/>
            <a:ext cx="2664320" cy="2088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5144757" y="4914893"/>
            <a:ext cx="735219" cy="386319"/>
          </a:xfrm>
          <a:custGeom>
            <a:avLst/>
            <a:gdLst/>
            <a:ahLst/>
            <a:cxnLst/>
            <a:rect l="l" t="t" r="r" b="b"/>
            <a:pathLst>
              <a:path w="814704" h="462914">
                <a:moveTo>
                  <a:pt x="0" y="231140"/>
                </a:moveTo>
                <a:lnTo>
                  <a:pt x="17234" y="164391"/>
                </a:lnTo>
                <a:lnTo>
                  <a:pt x="65584" y="105290"/>
                </a:lnTo>
                <a:lnTo>
                  <a:pt x="99853" y="79503"/>
                </a:lnTo>
                <a:lnTo>
                  <a:pt x="140014" y="56701"/>
                </a:lnTo>
                <a:lnTo>
                  <a:pt x="185436" y="37243"/>
                </a:lnTo>
                <a:lnTo>
                  <a:pt x="235492" y="21485"/>
                </a:lnTo>
                <a:lnTo>
                  <a:pt x="289550" y="9787"/>
                </a:lnTo>
                <a:lnTo>
                  <a:pt x="346983" y="2506"/>
                </a:lnTo>
                <a:lnTo>
                  <a:pt x="407162" y="0"/>
                </a:lnTo>
                <a:lnTo>
                  <a:pt x="467343" y="2506"/>
                </a:lnTo>
                <a:lnTo>
                  <a:pt x="524784" y="9787"/>
                </a:lnTo>
                <a:lnTo>
                  <a:pt x="578855" y="21485"/>
                </a:lnTo>
                <a:lnTo>
                  <a:pt x="628925" y="37243"/>
                </a:lnTo>
                <a:lnTo>
                  <a:pt x="674364" y="56701"/>
                </a:lnTo>
                <a:lnTo>
                  <a:pt x="714542" y="79503"/>
                </a:lnTo>
                <a:lnTo>
                  <a:pt x="748828" y="105290"/>
                </a:lnTo>
                <a:lnTo>
                  <a:pt x="776592" y="133705"/>
                </a:lnTo>
                <a:lnTo>
                  <a:pt x="810034" y="196988"/>
                </a:lnTo>
                <a:lnTo>
                  <a:pt x="814451" y="231140"/>
                </a:lnTo>
                <a:lnTo>
                  <a:pt x="810034" y="265323"/>
                </a:lnTo>
                <a:lnTo>
                  <a:pt x="776592" y="328652"/>
                </a:lnTo>
                <a:lnTo>
                  <a:pt x="748828" y="357083"/>
                </a:lnTo>
                <a:lnTo>
                  <a:pt x="714542" y="382883"/>
                </a:lnTo>
                <a:lnTo>
                  <a:pt x="674364" y="405693"/>
                </a:lnTo>
                <a:lnTo>
                  <a:pt x="628925" y="425157"/>
                </a:lnTo>
                <a:lnTo>
                  <a:pt x="578855" y="440918"/>
                </a:lnTo>
                <a:lnTo>
                  <a:pt x="524784" y="452618"/>
                </a:lnTo>
                <a:lnTo>
                  <a:pt x="467343" y="459900"/>
                </a:lnTo>
                <a:lnTo>
                  <a:pt x="407162" y="462406"/>
                </a:lnTo>
                <a:lnTo>
                  <a:pt x="346983" y="459900"/>
                </a:lnTo>
                <a:lnTo>
                  <a:pt x="289550" y="452618"/>
                </a:lnTo>
                <a:lnTo>
                  <a:pt x="235492" y="440918"/>
                </a:lnTo>
                <a:lnTo>
                  <a:pt x="185436" y="425157"/>
                </a:lnTo>
                <a:lnTo>
                  <a:pt x="140014" y="405693"/>
                </a:lnTo>
                <a:lnTo>
                  <a:pt x="99853" y="382883"/>
                </a:lnTo>
                <a:lnTo>
                  <a:pt x="65584" y="357083"/>
                </a:lnTo>
                <a:lnTo>
                  <a:pt x="37834" y="328652"/>
                </a:lnTo>
                <a:lnTo>
                  <a:pt x="4413" y="265323"/>
                </a:lnTo>
                <a:lnTo>
                  <a:pt x="0" y="231140"/>
                </a:lnTo>
                <a:close/>
              </a:path>
            </a:pathLst>
          </a:custGeom>
          <a:ln w="253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470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 Freedom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2" y="1195559"/>
            <a:ext cx="7135283" cy="4876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/>
              <a:t>APP Introduction</a:t>
            </a:r>
          </a:p>
          <a:p>
            <a:pPr marL="357179" lvl="1" indent="0">
              <a:buNone/>
            </a:pPr>
            <a:endParaRPr lang="en-US" altLang="zh-CN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/>
              <a:t>WIFI Module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Model for 60Hz 115V 12K  High Wall Inverter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92D050"/>
                </a:solidFill>
              </a:rPr>
              <a:t>Model for others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230V High Wall Inverter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230V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115V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50Hz 220V High Wall Inverter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50Hz 220V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987B0-70AF-4699-88AA-AD5382621C3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03981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WIFI Module Installation</a:t>
            </a:r>
            <a:endParaRPr lang="zh-CN" altLang="en-US" dirty="0"/>
          </a:p>
        </p:txBody>
      </p:sp>
      <p:sp>
        <p:nvSpPr>
          <p:cNvPr id="6" name="object 3"/>
          <p:cNvSpPr txBox="1">
            <a:spLocks/>
          </p:cNvSpPr>
          <p:nvPr/>
        </p:nvSpPr>
        <p:spPr>
          <a:xfrm>
            <a:off x="1127448" y="1281240"/>
            <a:ext cx="950505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42900" fontAlgn="auto"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WIFI device Installation on below models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657831"/>
              </p:ext>
            </p:extLst>
          </p:nvPr>
        </p:nvGraphicFramePr>
        <p:xfrm>
          <a:off x="2063552" y="1787793"/>
          <a:ext cx="7848872" cy="4648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Models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Description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YHJE12ZJ6AXBORX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Inverter 12K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YHJE18ZJ6AXBORX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Inverter 18K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YHJE24ZJ6AXBORX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Inverter 24K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YHKE12ZJ6AXBORX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Inverter 12K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YHKE18ZJ6AXBORX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Inverter 18K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YHKE24ZJ6AXBORX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Inverter 24K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YHKE09ZEEAXAORX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Inverter 9K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YHKE12ZEEAXAORX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Inverter 12K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YHKE18ZEEAXAORX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Inverter 18K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YHKE24ZEEAXAORX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Inverter 24K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YHFE12ZXMAXAORX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115V High Wall Fixed 12K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YHGE12ZXMAXAORX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115V High Wall Fixed 12K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YHFE12ZJMAXAORX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Fixed 12K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YHFE18ZJMAXAORX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Fixed 18K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YHFE24ZJMAXAORX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Fixed  24K 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YHGE12ZJMAXAORX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Fixed 12K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YHGE18ZJMAXAORX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Fixed 18K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YHGE24ZJMAXAORX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60Hz 230V High Wall Fixed 24K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YHGE09ZE--XAORX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Fixed 9K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YHGE12ZE--XAORX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Fixed 12K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YHGE18ZE--XAORX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Fixed 18K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YHGE24ZE--XAORX</a:t>
                      </a:r>
                    </a:p>
                  </a:txBody>
                  <a:tcPr marL="7620" marR="7620" marT="7620" marB="0" anchor="ctr">
                    <a:solidFill>
                      <a:srgbClr val="7DBA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50Hz 220V High Wall Fixed 24K HP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369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1384" y="1340768"/>
            <a:ext cx="5251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j-lt"/>
                <a:ea typeface="微软雅黑" pitchFamily="34" charset="-122"/>
              </a:rPr>
              <a:t>1. </a:t>
            </a:r>
            <a:r>
              <a:rPr lang="zh-CN" altLang="en-US" sz="2400" dirty="0">
                <a:latin typeface="+mj-lt"/>
                <a:ea typeface="微软雅黑" pitchFamily="34" charset="-122"/>
              </a:rPr>
              <a:t> </a:t>
            </a:r>
            <a:r>
              <a:rPr lang="en-US" altLang="zh-CN" sz="2400" dirty="0">
                <a:latin typeface="+mj-lt"/>
                <a:ea typeface="微软雅黑" pitchFamily="34" charset="-122"/>
              </a:rPr>
              <a:t>Open and Disassemble the panel.</a:t>
            </a:r>
            <a:endParaRPr lang="en-US" sz="2400" dirty="0">
              <a:latin typeface="+mj-lt"/>
              <a:ea typeface="微软雅黑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7888" y="2420888"/>
            <a:ext cx="5086451" cy="281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157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419" y="1175231"/>
            <a:ext cx="7189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微软雅黑" pitchFamily="34" charset="-122"/>
              </a:rPr>
              <a:t>2. </a:t>
            </a:r>
            <a:r>
              <a:rPr lang="en-US" sz="2000" dirty="0">
                <a:latin typeface="+mj-lt"/>
                <a:ea typeface="微软雅黑" pitchFamily="34" charset="-122"/>
              </a:rPr>
              <a:t>Disassemble the air louver and medium frame fix screw(3).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294" y="1658421"/>
            <a:ext cx="3196581" cy="228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536" y="4104379"/>
            <a:ext cx="3442619" cy="225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293" y="4193382"/>
            <a:ext cx="3328352" cy="208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9536" y="1648224"/>
            <a:ext cx="3442619" cy="223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163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 Freedom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2" y="1195559"/>
            <a:ext cx="7135283" cy="4876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92D050"/>
                </a:solidFill>
              </a:rPr>
              <a:t>APP Introduction</a:t>
            </a:r>
          </a:p>
          <a:p>
            <a:pPr marL="357179" lvl="1" indent="0">
              <a:buNone/>
            </a:pPr>
            <a:endParaRPr lang="en-US" altLang="zh-CN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/>
              <a:t>WIFI Module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Model for 60Hz 115V 12K  High Wall Inverter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Model for others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230V High Wall Inverter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230V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115V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50Hz 220V High Wall Inverter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50Hz 220V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987B0-70AF-4699-88AA-AD5382621C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7251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1238" y="1048947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微软雅黑" pitchFamily="34" charset="-122"/>
              </a:rPr>
              <a:t>3.  Find the 5 snap joints back of the medium frame and take them off,</a:t>
            </a:r>
          </a:p>
          <a:p>
            <a:r>
              <a:rPr lang="en-US" sz="2000" dirty="0">
                <a:latin typeface="+mj-lt"/>
                <a:ea typeface="微软雅黑" pitchFamily="34" charset="-122"/>
              </a:rPr>
              <a:t>     then find the WIFI fixed position.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561" y="1843086"/>
            <a:ext cx="2971355" cy="209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0525" y="1843088"/>
            <a:ext cx="3295839" cy="209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5561" y="4207731"/>
            <a:ext cx="2971355" cy="19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6757" y="4221088"/>
            <a:ext cx="3319607" cy="19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6"/>
          <p:cNvSpPr/>
          <p:nvPr/>
        </p:nvSpPr>
        <p:spPr>
          <a:xfrm>
            <a:off x="6561453" y="4869160"/>
            <a:ext cx="470655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445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19536" y="127061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ea typeface="微软雅黑" pitchFamily="34" charset="-122"/>
              </a:rPr>
              <a:t>4. Disassemble the control box and confirm the  WIFI connecting terminal and wire.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416" y="2188644"/>
            <a:ext cx="5021264" cy="31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9376" y="2203629"/>
            <a:ext cx="4601489" cy="316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5128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439825" y="1184762"/>
            <a:ext cx="7127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微软雅黑" pitchFamily="34" charset="-122"/>
              </a:rPr>
              <a:t>5. </a:t>
            </a:r>
            <a:r>
              <a:rPr lang="en-US" altLang="zh-CN" sz="2000" dirty="0">
                <a:latin typeface="+mj-lt"/>
                <a:ea typeface="微软雅黑" pitchFamily="34" charset="-122"/>
              </a:rPr>
              <a:t>Install the control box cover </a:t>
            </a:r>
            <a:r>
              <a:rPr lang="en-US" sz="2000" dirty="0">
                <a:latin typeface="+mj-lt"/>
                <a:ea typeface="微软雅黑" pitchFamily="34" charset="-122"/>
              </a:rPr>
              <a:t>and make the display board and WIFI connecting wire out of the box.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6604" y="2070668"/>
            <a:ext cx="5472608" cy="371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3071669" y="3632484"/>
            <a:ext cx="1062071" cy="12355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8"/>
          <p:cNvCxnSpPr>
            <a:stCxn id="7" idx="3"/>
          </p:cNvCxnSpPr>
          <p:nvPr/>
        </p:nvCxnSpPr>
        <p:spPr>
          <a:xfrm flipV="1">
            <a:off x="4133740" y="3632484"/>
            <a:ext cx="3114393" cy="6177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12"/>
          <p:cNvSpPr/>
          <p:nvPr/>
        </p:nvSpPr>
        <p:spPr>
          <a:xfrm>
            <a:off x="7290225" y="3439075"/>
            <a:ext cx="2696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  <a:ea typeface="微软雅黑" pitchFamily="34" charset="-122"/>
              </a:rPr>
              <a:t>WIFI  Connecting Wire </a:t>
            </a:r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6236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Guide Book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3552" y="1212841"/>
            <a:ext cx="763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ea typeface="微软雅黑" pitchFamily="34" charset="-122"/>
              </a:rPr>
              <a:t>6. </a:t>
            </a:r>
            <a:r>
              <a:rPr lang="en-US" altLang="zh-CN" sz="2400" dirty="0">
                <a:latin typeface="+mj-lt"/>
                <a:ea typeface="微软雅黑" pitchFamily="34" charset="-122"/>
              </a:rPr>
              <a:t>Install the medium frame, connect the terminal and then install the unit.</a:t>
            </a:r>
            <a:endParaRPr lang="en-US" sz="2400" dirty="0">
              <a:latin typeface="+mj-lt"/>
              <a:ea typeface="微软雅黑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680" y="2132859"/>
            <a:ext cx="5184576" cy="394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3788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0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APP</a:t>
            </a:r>
            <a:endParaRPr lang="zh-CN" altLang="en-US" dirty="0"/>
          </a:p>
        </p:txBody>
      </p:sp>
      <p:sp>
        <p:nvSpPr>
          <p:cNvPr id="5" name="object 7"/>
          <p:cNvSpPr txBox="1"/>
          <p:nvPr/>
        </p:nvSpPr>
        <p:spPr>
          <a:xfrm>
            <a:off x="624423" y="1258729"/>
            <a:ext cx="8684895" cy="2723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482" indent="-351782">
              <a:buFont typeface="Wingdings"/>
              <a:buChar char=""/>
              <a:tabLst>
                <a:tab pos="365116" algn="l"/>
              </a:tabLst>
            </a:pPr>
            <a:r>
              <a:rPr lang="en-US" sz="2100" b="1" dirty="0">
                <a:latin typeface="微软雅黑"/>
                <a:cs typeface="微软雅黑"/>
              </a:rPr>
              <a:t>APP N</a:t>
            </a:r>
            <a:r>
              <a:rPr lang="en-US" altLang="zh-CN" sz="2100" b="1" dirty="0">
                <a:latin typeface="微软雅黑"/>
                <a:cs typeface="微软雅黑"/>
              </a:rPr>
              <a:t>ame </a:t>
            </a:r>
          </a:p>
          <a:p>
            <a:pPr marL="812780" lvl="1" indent="-342891">
              <a:buFont typeface="Wingdings" panose="05000000000000000000" pitchFamily="2" charset="2"/>
              <a:buChar char="Ø"/>
              <a:tabLst>
                <a:tab pos="365116" algn="l"/>
              </a:tabLst>
            </a:pPr>
            <a:r>
              <a:rPr lang="en-US" dirty="0">
                <a:latin typeface="微软雅黑"/>
                <a:cs typeface="微软雅黑"/>
              </a:rPr>
              <a:t>AC F</a:t>
            </a:r>
            <a:r>
              <a:rPr lang="en-US" altLang="zh-CN" dirty="0">
                <a:latin typeface="微软雅黑"/>
                <a:cs typeface="微软雅黑"/>
              </a:rPr>
              <a:t>reedom</a:t>
            </a:r>
          </a:p>
          <a:p>
            <a:pPr marL="469888" lvl="1">
              <a:tabLst>
                <a:tab pos="365116" algn="l"/>
              </a:tabLst>
            </a:pPr>
            <a:endParaRPr lang="en-US" sz="2100" spc="-5" dirty="0">
              <a:latin typeface="微软雅黑"/>
              <a:cs typeface="微软雅黑"/>
            </a:endParaRPr>
          </a:p>
          <a:p>
            <a:pPr marL="355591" indent="-342891">
              <a:buFont typeface="Wingdings" panose="05000000000000000000" pitchFamily="2" charset="2"/>
              <a:buChar char="p"/>
              <a:tabLst>
                <a:tab pos="365116" algn="l"/>
              </a:tabLst>
            </a:pPr>
            <a:r>
              <a:rPr lang="en-US" altLang="zh-CN" sz="2100" b="1" spc="-5" dirty="0">
                <a:latin typeface="微软雅黑"/>
                <a:cs typeface="微软雅黑"/>
              </a:rPr>
              <a:t>Mobil</a:t>
            </a:r>
            <a:r>
              <a:rPr lang="en-US" altLang="zh-CN" sz="2100" b="1" dirty="0">
                <a:latin typeface="微软雅黑"/>
                <a:cs typeface="微软雅黑"/>
              </a:rPr>
              <a:t>e</a:t>
            </a:r>
            <a:r>
              <a:rPr lang="en-US" altLang="zh-CN" sz="2100" b="1" spc="5" dirty="0">
                <a:latin typeface="微软雅黑"/>
                <a:cs typeface="微软雅黑"/>
              </a:rPr>
              <a:t> P</a:t>
            </a:r>
            <a:r>
              <a:rPr lang="en-US" altLang="zh-CN" sz="2100" b="1" dirty="0">
                <a:latin typeface="微软雅黑"/>
                <a:cs typeface="微软雅黑"/>
              </a:rPr>
              <a:t>ho</a:t>
            </a:r>
            <a:r>
              <a:rPr lang="en-US" altLang="zh-CN" sz="2100" b="1" spc="-15" dirty="0">
                <a:latin typeface="微软雅黑"/>
                <a:cs typeface="微软雅黑"/>
              </a:rPr>
              <a:t>n</a:t>
            </a:r>
            <a:r>
              <a:rPr lang="en-US" altLang="zh-CN" sz="2100" b="1" dirty="0">
                <a:latin typeface="微软雅黑"/>
                <a:cs typeface="微软雅黑"/>
              </a:rPr>
              <a:t>e</a:t>
            </a:r>
            <a:endParaRPr lang="en-US" sz="2100" spc="-5" dirty="0">
              <a:latin typeface="微软雅黑"/>
              <a:cs typeface="微软雅黑"/>
            </a:endParaRPr>
          </a:p>
          <a:p>
            <a:pPr marL="812780" lvl="1" indent="-342891">
              <a:buFont typeface="Wingdings" panose="05000000000000000000" pitchFamily="2" charset="2"/>
              <a:buChar char="Ø"/>
              <a:tabLst>
                <a:tab pos="365116" algn="l"/>
              </a:tabLst>
            </a:pPr>
            <a:r>
              <a:rPr spc="-5" dirty="0">
                <a:latin typeface="微软雅黑"/>
                <a:cs typeface="微软雅黑"/>
              </a:rPr>
              <a:t>Operati</a:t>
            </a:r>
            <a:r>
              <a:rPr spc="-15" dirty="0">
                <a:latin typeface="微软雅黑"/>
                <a:cs typeface="微软雅黑"/>
              </a:rPr>
              <a:t>o</a:t>
            </a:r>
            <a:r>
              <a:rPr dirty="0">
                <a:latin typeface="微软雅黑"/>
                <a:cs typeface="微软雅黑"/>
              </a:rPr>
              <a:t>n</a:t>
            </a:r>
            <a:r>
              <a:rPr spc="20" dirty="0">
                <a:latin typeface="微软雅黑"/>
                <a:cs typeface="微软雅黑"/>
              </a:rPr>
              <a:t> </a:t>
            </a:r>
            <a:r>
              <a:rPr spc="-15" dirty="0">
                <a:latin typeface="微软雅黑"/>
                <a:cs typeface="微软雅黑"/>
              </a:rPr>
              <a:t>s</a:t>
            </a:r>
            <a:r>
              <a:rPr spc="-5" dirty="0">
                <a:latin typeface="微软雅黑"/>
                <a:cs typeface="微软雅黑"/>
              </a:rPr>
              <a:t>y</a:t>
            </a:r>
            <a:r>
              <a:rPr spc="-11" dirty="0">
                <a:latin typeface="微软雅黑"/>
                <a:cs typeface="微软雅黑"/>
              </a:rPr>
              <a:t>s</a:t>
            </a:r>
            <a:r>
              <a:rPr spc="-15" dirty="0">
                <a:latin typeface="微软雅黑"/>
                <a:cs typeface="微软雅黑"/>
              </a:rPr>
              <a:t>t</a:t>
            </a:r>
            <a:r>
              <a:rPr spc="-5" dirty="0">
                <a:latin typeface="微软雅黑"/>
                <a:cs typeface="微软雅黑"/>
              </a:rPr>
              <a:t>e</a:t>
            </a:r>
            <a:r>
              <a:rPr dirty="0">
                <a:latin typeface="微软雅黑"/>
                <a:cs typeface="微软雅黑"/>
              </a:rPr>
              <a:t>m</a:t>
            </a:r>
            <a:r>
              <a:rPr spc="31" dirty="0">
                <a:latin typeface="微软雅黑"/>
                <a:cs typeface="微软雅黑"/>
              </a:rPr>
              <a:t> </a:t>
            </a:r>
            <a:r>
              <a:rPr spc="-5" dirty="0">
                <a:latin typeface="微软雅黑"/>
                <a:cs typeface="微软雅黑"/>
              </a:rPr>
              <a:t>:</a:t>
            </a:r>
            <a:r>
              <a:rPr dirty="0">
                <a:latin typeface="微软雅黑"/>
                <a:cs typeface="微软雅黑"/>
              </a:rPr>
              <a:t> </a:t>
            </a:r>
            <a:r>
              <a:rPr spc="-5" dirty="0">
                <a:latin typeface="微软雅黑"/>
                <a:cs typeface="微软雅黑"/>
              </a:rPr>
              <a:t>And</a:t>
            </a:r>
            <a:r>
              <a:rPr spc="-35" dirty="0">
                <a:latin typeface="微软雅黑"/>
                <a:cs typeface="微软雅黑"/>
              </a:rPr>
              <a:t>r</a:t>
            </a:r>
            <a:r>
              <a:rPr spc="-5" dirty="0">
                <a:latin typeface="微软雅黑"/>
                <a:cs typeface="微软雅黑"/>
              </a:rPr>
              <a:t>oid</a:t>
            </a:r>
            <a:r>
              <a:rPr spc="5" dirty="0">
                <a:latin typeface="微软雅黑"/>
                <a:cs typeface="微软雅黑"/>
              </a:rPr>
              <a:t> </a:t>
            </a:r>
            <a:r>
              <a:rPr lang="en-US" spc="-5" dirty="0">
                <a:latin typeface="微软雅黑"/>
                <a:cs typeface="微软雅黑"/>
              </a:rPr>
              <a:t>and</a:t>
            </a:r>
            <a:r>
              <a:rPr spc="5" dirty="0">
                <a:latin typeface="微软雅黑"/>
                <a:cs typeface="微软雅黑"/>
              </a:rPr>
              <a:t> </a:t>
            </a:r>
            <a:r>
              <a:rPr lang="en-US" dirty="0">
                <a:latin typeface="微软雅黑"/>
                <a:cs typeface="微软雅黑"/>
              </a:rPr>
              <a:t>i</a:t>
            </a:r>
            <a:r>
              <a:rPr dirty="0">
                <a:latin typeface="微软雅黑"/>
                <a:cs typeface="微软雅黑"/>
              </a:rPr>
              <a:t>O</a:t>
            </a:r>
            <a:r>
              <a:rPr spc="5" dirty="0">
                <a:latin typeface="微软雅黑"/>
                <a:cs typeface="微软雅黑"/>
              </a:rPr>
              <a:t>S</a:t>
            </a:r>
            <a:endParaRPr lang="en-US" spc="5" dirty="0">
              <a:latin typeface="微软雅黑"/>
              <a:cs typeface="微软雅黑"/>
            </a:endParaRPr>
          </a:p>
          <a:p>
            <a:pPr marL="812780" lvl="1" indent="-342891">
              <a:buFont typeface="Wingdings" panose="05000000000000000000" pitchFamily="2" charset="2"/>
              <a:buChar char="Ø"/>
              <a:tabLst>
                <a:tab pos="365116" algn="l"/>
              </a:tabLst>
            </a:pPr>
            <a:endParaRPr lang="en-US" spc="5" dirty="0">
              <a:latin typeface="微软雅黑"/>
              <a:cs typeface="Arial"/>
            </a:endParaRPr>
          </a:p>
          <a:p>
            <a:pPr marL="469888" lvl="1">
              <a:tabLst>
                <a:tab pos="365116" algn="l"/>
              </a:tabLst>
            </a:pP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900" dirty="0">
              <a:latin typeface="Times New Roman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33" y="3381108"/>
            <a:ext cx="2445522" cy="226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4552" y="5728591"/>
            <a:ext cx="2431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Android System</a:t>
            </a:r>
            <a:endParaRPr lang="zh-CN" altLang="en-US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88" y="3442457"/>
            <a:ext cx="2127882" cy="214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44177" y="5728591"/>
            <a:ext cx="2431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IOS System</a:t>
            </a:r>
            <a:endParaRPr lang="zh-CN" alt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8" y="1159950"/>
            <a:ext cx="936104" cy="9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37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Press the “HEALTH” button quickly for 8 times.</a:t>
            </a:r>
          </a:p>
          <a:p>
            <a:pPr marL="357179" lvl="1" indent="0">
              <a:buNone/>
            </a:pPr>
            <a:r>
              <a:rPr lang="en-US" altLang="zh-CN" sz="1800" dirty="0"/>
              <a:t>Time should be less than 2s between 2 press. </a:t>
            </a:r>
          </a:p>
          <a:p>
            <a:pPr marL="357179" lvl="1" indent="0">
              <a:buNone/>
            </a:pPr>
            <a:endParaRPr lang="en-US" altLang="zh-CN" sz="1800" dirty="0"/>
          </a:p>
          <a:p>
            <a:pPr marL="357179" lvl="1" indent="0">
              <a:buNone/>
            </a:pPr>
            <a:endParaRPr lang="en-US" altLang="zh-CN" sz="1800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Wait for the double beep voice.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000" dirty="0"/>
          </a:p>
          <a:p>
            <a:pPr marL="342900" indent="-342900">
              <a:buFont typeface="+mj-lt"/>
              <a:buAutoNum type="arabicPeriod"/>
            </a:pPr>
            <a:endParaRPr lang="en-US" altLang="zh-CN" sz="2000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Initialization finished.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000" dirty="0"/>
          </a:p>
          <a:p>
            <a:pPr marL="342900" indent="-342900"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987B0-70AF-4699-88AA-AD5382621C31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Initializes WIFI module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6" y="1186125"/>
            <a:ext cx="1792981" cy="4792541"/>
          </a:xfrm>
          <a:prstGeom prst="rect">
            <a:avLst/>
          </a:prstGeom>
          <a:ln>
            <a:noFill/>
          </a:ln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746706" y="4724879"/>
            <a:ext cx="523875" cy="438150"/>
          </a:xfrm>
          <a:prstGeom prst="ellips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8338F"/>
              </a:solidFill>
            </a:endParaRPr>
          </a:p>
        </p:txBody>
      </p: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7896200" y="4365104"/>
            <a:ext cx="927226" cy="42394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56658" y="4103494"/>
            <a:ext cx="76174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Press</a:t>
            </a:r>
          </a:p>
          <a:p>
            <a:pPr algn="ctr"/>
            <a:r>
              <a:rPr lang="en-US" altLang="zh-CN" sz="1400" dirty="0"/>
              <a:t>8 times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055804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Configuration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pic>
        <p:nvPicPr>
          <p:cNvPr id="6" name="图片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408" y="1796670"/>
            <a:ext cx="2232248" cy="396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0342" y="1796670"/>
            <a:ext cx="2232248" cy="396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7303" y="1796670"/>
            <a:ext cx="2232248" cy="396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57970" y="1796670"/>
            <a:ext cx="2232248" cy="396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6865" y="1340768"/>
            <a:ext cx="2813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Connect WIFI and Open the APP</a:t>
            </a:r>
            <a:endParaRPr lang="zh-CN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49799" y="1340768"/>
            <a:ext cx="3148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Type in the WIFI name and password</a:t>
            </a:r>
            <a:endParaRPr lang="zh-CN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49462" y="5864616"/>
            <a:ext cx="3207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/>
              <a:t>Configuration takes up to about 1 min.</a:t>
            </a:r>
            <a:endParaRPr lang="zh-CN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9301407" y="5864617"/>
            <a:ext cx="2165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Successful Configuration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696129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Operation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- Use 'Insert &gt;Header &amp; Footer' to modify this text and ‘Apply to all’</a:t>
            </a:r>
          </a:p>
        </p:txBody>
      </p:sp>
      <p:pic>
        <p:nvPicPr>
          <p:cNvPr id="6" name="图片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376" y="1700808"/>
            <a:ext cx="194446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2602" y="1700808"/>
            <a:ext cx="194446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34" y="1700808"/>
            <a:ext cx="1931439" cy="343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</p:pic>
      <p:pic>
        <p:nvPicPr>
          <p:cNvPr id="9" name="图片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13328" y="1700808"/>
            <a:ext cx="194446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0" name="图片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40051" y="1700808"/>
            <a:ext cx="194446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</p:pic>
      <p:sp>
        <p:nvSpPr>
          <p:cNvPr id="11" name="object 4"/>
          <p:cNvSpPr txBox="1"/>
          <p:nvPr/>
        </p:nvSpPr>
        <p:spPr>
          <a:xfrm>
            <a:off x="624422" y="5373216"/>
            <a:ext cx="169164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5080" indent="-48895"/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erati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 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terface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2909015" y="5373216"/>
            <a:ext cx="169164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5080" indent="-48895" algn="ctr"/>
            <a:r>
              <a:rPr lang="en-US" sz="1400" b="1" dirty="0">
                <a:latin typeface="Arial"/>
                <a:cs typeface="Arial"/>
              </a:rPr>
              <a:t>Cooling Mode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5099634" y="5373216"/>
            <a:ext cx="212652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5080" indent="-48895" algn="ctr"/>
            <a:r>
              <a:rPr lang="en-US" sz="1400" b="1" dirty="0">
                <a:latin typeface="Arial"/>
                <a:cs typeface="Arial"/>
              </a:rPr>
              <a:t>Heating Mode</a:t>
            </a:r>
            <a:r>
              <a:rPr lang="en-US" sz="1400" dirty="0">
                <a:latin typeface="Arial"/>
                <a:cs typeface="Arial"/>
              </a:rPr>
              <a:t>/</a:t>
            </a:r>
          </a:p>
          <a:p>
            <a:pPr marL="60960" marR="5080" indent="-48895" algn="ctr"/>
            <a:r>
              <a:rPr lang="en-US" sz="1400" b="1" dirty="0">
                <a:latin typeface="Arial"/>
                <a:cs typeface="Arial"/>
              </a:rPr>
              <a:t>Five operation modes</a:t>
            </a:r>
          </a:p>
        </p:txBody>
      </p:sp>
      <p:sp>
        <p:nvSpPr>
          <p:cNvPr id="14" name="object 4"/>
          <p:cNvSpPr txBox="1"/>
          <p:nvPr/>
        </p:nvSpPr>
        <p:spPr>
          <a:xfrm>
            <a:off x="7472362" y="5373215"/>
            <a:ext cx="169164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5080" indent="-48895" algn="ctr"/>
            <a:r>
              <a:rPr lang="en-US" sz="1400" b="1" dirty="0">
                <a:latin typeface="Arial"/>
                <a:cs typeface="Arial"/>
              </a:rPr>
              <a:t>Week Timer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9875948" y="5373216"/>
            <a:ext cx="169164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 marR="5080" indent="-48895" algn="ctr"/>
            <a:r>
              <a:rPr lang="en-US" sz="1400" b="1" dirty="0">
                <a:latin typeface="Arial"/>
                <a:cs typeface="Arial"/>
              </a:rPr>
              <a:t>Temperature/Wind</a:t>
            </a:r>
          </a:p>
          <a:p>
            <a:pPr marL="60960" marR="5080" indent="-48895" algn="ctr"/>
            <a:r>
              <a:rPr lang="en-US" sz="1400" b="1" dirty="0">
                <a:latin typeface="Arial"/>
                <a:cs typeface="Arial"/>
              </a:rPr>
              <a:t>Selection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9720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lang="en-US" altLang="zh-CN" dirty="0"/>
              <a:t>More Control Options</a:t>
            </a:r>
            <a:endParaRPr lang="zh-CN" altLang="en-US" dirty="0"/>
          </a:p>
        </p:txBody>
      </p:sp>
      <p:pic>
        <p:nvPicPr>
          <p:cNvPr id="4" name="图片 4" descr="IMG_20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0181" y="3292964"/>
            <a:ext cx="2643206" cy="2000264"/>
          </a:xfrm>
          <a:prstGeom prst="rect">
            <a:avLst/>
          </a:prstGeom>
        </p:spPr>
      </p:pic>
      <p:sp>
        <p:nvSpPr>
          <p:cNvPr id="7" name="object 4"/>
          <p:cNvSpPr/>
          <p:nvPr/>
        </p:nvSpPr>
        <p:spPr>
          <a:xfrm>
            <a:off x="3453132" y="3017597"/>
            <a:ext cx="720090" cy="675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文本框 166"/>
          <p:cNvSpPr txBox="1"/>
          <p:nvPr/>
        </p:nvSpPr>
        <p:spPr>
          <a:xfrm>
            <a:off x="4144833" y="1648369"/>
            <a:ext cx="162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Remote Control </a:t>
            </a:r>
          </a:p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Module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JhengHei Light" panose="020B0304030504040204" pitchFamily="34" charset="-122"/>
              <a:cs typeface="Microsoft JhengHei Light" panose="020B0304030504040204" pitchFamily="34" charset="-122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5834556" y="3089123"/>
            <a:ext cx="1197548" cy="807297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Cloud Serve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直接连接符 168"/>
          <p:cNvCxnSpPr/>
          <p:nvPr/>
        </p:nvCxnSpPr>
        <p:spPr>
          <a:xfrm>
            <a:off x="4319781" y="3501008"/>
            <a:ext cx="1272163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168"/>
          <p:cNvCxnSpPr/>
          <p:nvPr/>
        </p:nvCxnSpPr>
        <p:spPr>
          <a:xfrm flipH="1">
            <a:off x="4943872" y="3068960"/>
            <a:ext cx="956" cy="42381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168"/>
          <p:cNvCxnSpPr/>
          <p:nvPr/>
        </p:nvCxnSpPr>
        <p:spPr>
          <a:xfrm flipH="1">
            <a:off x="3813177" y="3869284"/>
            <a:ext cx="956" cy="42381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168"/>
          <p:cNvCxnSpPr/>
          <p:nvPr/>
        </p:nvCxnSpPr>
        <p:spPr>
          <a:xfrm>
            <a:off x="2961421" y="4293096"/>
            <a:ext cx="190798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168"/>
          <p:cNvCxnSpPr/>
          <p:nvPr/>
        </p:nvCxnSpPr>
        <p:spPr>
          <a:xfrm flipH="1">
            <a:off x="2961421" y="4293096"/>
            <a:ext cx="956" cy="28803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168"/>
          <p:cNvCxnSpPr/>
          <p:nvPr/>
        </p:nvCxnSpPr>
        <p:spPr>
          <a:xfrm flipH="1">
            <a:off x="4860964" y="4277131"/>
            <a:ext cx="956" cy="28803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166"/>
          <p:cNvSpPr txBox="1"/>
          <p:nvPr/>
        </p:nvSpPr>
        <p:spPr>
          <a:xfrm>
            <a:off x="2820715" y="2476332"/>
            <a:ext cx="162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Family</a:t>
            </a:r>
          </a:p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Model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42" y="2228105"/>
            <a:ext cx="216022" cy="577415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65" y="4623160"/>
            <a:ext cx="1703512" cy="662951"/>
          </a:xfrm>
          <a:prstGeom prst="rect">
            <a:avLst/>
          </a:prstGeom>
        </p:spPr>
      </p:pic>
      <p:sp>
        <p:nvSpPr>
          <p:cNvPr id="46" name="文本框 166"/>
          <p:cNvSpPr txBox="1"/>
          <p:nvPr/>
        </p:nvSpPr>
        <p:spPr>
          <a:xfrm>
            <a:off x="2117734" y="5328143"/>
            <a:ext cx="162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Air Conditioner</a:t>
            </a:r>
          </a:p>
        </p:txBody>
      </p:sp>
      <p:pic>
        <p:nvPicPr>
          <p:cNvPr id="58" name="図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638" y="4623160"/>
            <a:ext cx="356651" cy="7181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61" y="4716909"/>
            <a:ext cx="293004" cy="521157"/>
          </a:xfrm>
          <a:prstGeom prst="rect">
            <a:avLst/>
          </a:prstGeom>
        </p:spPr>
      </p:pic>
      <p:sp>
        <p:nvSpPr>
          <p:cNvPr id="60" name="文本框 166"/>
          <p:cNvSpPr txBox="1"/>
          <p:nvPr/>
        </p:nvSpPr>
        <p:spPr>
          <a:xfrm>
            <a:off x="4036309" y="5357250"/>
            <a:ext cx="162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JhengHei Light" panose="020B0304030504040204" pitchFamily="34" charset="-122"/>
                <a:cs typeface="Microsoft JhengHei Light" panose="020B0304030504040204" pitchFamily="34" charset="-122"/>
              </a:rPr>
              <a:t>Mobile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787316" y="2884294"/>
            <a:ext cx="22043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solidFill>
                  <a:schemeClr val="bg2">
                    <a:lumMod val="50000"/>
                  </a:schemeClr>
                </a:solidFill>
              </a:rPr>
              <a:t>Optional WIFI Adapter</a:t>
            </a:r>
            <a:endParaRPr kumimoji="1" lang="ja-JP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447928" y="4149080"/>
            <a:ext cx="2880320" cy="792088"/>
          </a:xfrm>
          <a:prstGeom prst="straightConnector1">
            <a:avLst/>
          </a:prstGeom>
          <a:ln w="38100">
            <a:solidFill>
              <a:srgbClr val="7D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24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 Freedom</a:t>
            </a:r>
            <a:endParaRPr lang="zh-CN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2" y="1195559"/>
            <a:ext cx="7135283" cy="4876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/>
              <a:t>APP Introduction</a:t>
            </a:r>
          </a:p>
          <a:p>
            <a:pPr marL="357179" lvl="1" indent="0">
              <a:buNone/>
            </a:pPr>
            <a:endParaRPr lang="en-US" altLang="zh-CN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92D050"/>
                </a:solidFill>
              </a:rPr>
              <a:t>WIFI Module Installation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92D050"/>
                </a:solidFill>
              </a:rPr>
              <a:t>Model for 60Hz 115V 12K  High Wall Inverter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/>
              <a:t>Model for others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230V High Wall Inverter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230V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60Hz 115V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50Hz 220V High Wall Inverter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1600" dirty="0"/>
              <a:t>50Hz 220V High Wall Fixed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F987B0-70AF-4699-88AA-AD5382621C3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68305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87B0-70AF-4699-88AA-AD5382621C31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24423" y="188913"/>
            <a:ext cx="10943167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altLang="zh-CN" dirty="0"/>
          </a:p>
          <a:p>
            <a:pPr fontAlgn="auto">
              <a:spcAft>
                <a:spcPts val="0"/>
              </a:spcAft>
            </a:pPr>
            <a:r>
              <a:rPr lang="en-US" altLang="zh-CN" dirty="0"/>
              <a:t>WIFI Module Installation</a:t>
            </a:r>
            <a:endParaRPr lang="zh-CN" altLang="en-US" dirty="0"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1199457" y="1787799"/>
            <a:ext cx="950505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42900" fontAlgn="auto"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WIFI device Installation on 60Hz 115V 12K High Wall Inverter</a:t>
            </a:r>
            <a:endParaRPr lang="en-US" sz="2000" spc="-5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958137"/>
              </p:ext>
            </p:extLst>
          </p:nvPr>
        </p:nvGraphicFramePr>
        <p:xfrm>
          <a:off x="1055440" y="3068965"/>
          <a:ext cx="9793090" cy="2006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9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Models</a:t>
                      </a:r>
                      <a:endParaRPr lang="zh-CN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Description</a:t>
                      </a:r>
                      <a:endParaRPr lang="zh-CN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YHJE12ZX6AXBORX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60 Hz</a:t>
                      </a:r>
                      <a:r>
                        <a:rPr lang="en-US" sz="1600" baseline="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115V High Wall Inverter 12K Cooling</a:t>
                      </a:r>
                      <a:r>
                        <a:rPr lang="en-US" sz="1600" baseline="0" dirty="0">
                          <a:effectLst/>
                        </a:rPr>
                        <a:t> Only</a:t>
                      </a:r>
                      <a:endParaRPr lang="zh-CN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effectLst/>
                        </a:rPr>
                        <a:t> YHKE12ZX6AXBORX</a:t>
                      </a:r>
                      <a:endParaRPr lang="zh-CN" altLang="zh-CN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effectLst/>
                        </a:rPr>
                        <a:t>60 Hz</a:t>
                      </a:r>
                      <a:r>
                        <a:rPr lang="en-US" altLang="zh-CN" sz="1600" baseline="0" dirty="0">
                          <a:effectLst/>
                        </a:rPr>
                        <a:t> </a:t>
                      </a:r>
                      <a:r>
                        <a:rPr lang="en-US" altLang="zh-CN" sz="1600" dirty="0">
                          <a:effectLst/>
                        </a:rPr>
                        <a:t>115V High Wall Inverter 12K Heat</a:t>
                      </a:r>
                      <a:r>
                        <a:rPr lang="en-US" altLang="zh-CN" sz="1600" baseline="0" dirty="0">
                          <a:effectLst/>
                        </a:rPr>
                        <a:t> Pump</a:t>
                      </a:r>
                      <a:endParaRPr lang="zh-CN" altLang="zh-CN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31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7998a90d992a5f2517f7fb20c3eab93ec970c9"/>
</p:tagLst>
</file>

<file path=ppt/theme/theme1.xml><?xml version="1.0" encoding="utf-8"?>
<a:theme xmlns:a="http://schemas.openxmlformats.org/drawingml/2006/main" name="JCI Master template 1.0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_1.02" id="{D3DCBD3C-25BA-4859-A563-7AFA569BCB64}" vid="{906A27E8-AAAC-447D-BE1F-5F4E0FAFA069}"/>
    </a:ext>
  </a:extLst>
</a:theme>
</file>

<file path=ppt/theme/theme2.xml><?xml version="1.0" encoding="utf-8"?>
<a:theme xmlns:a="http://schemas.openxmlformats.org/drawingml/2006/main" name="Office Theme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CD237768B7E644B7E3EAC9B8D74D6A" ma:contentTypeVersion="8" ma:contentTypeDescription="Create a new document." ma:contentTypeScope="" ma:versionID="3edd4f8ab06a56b2d0e95e4486d6d091">
  <xsd:schema xmlns:xsd="http://www.w3.org/2001/XMLSchema" xmlns:xs="http://www.w3.org/2001/XMLSchema" xmlns:p="http://schemas.microsoft.com/office/2006/metadata/properties" xmlns:ns2="323ba390-cdb7-45d4-accf-bcf566634b34" xmlns:ns3="23241900-397a-417d-b556-52de4ab76605" xmlns:ns4="4fec26ec-fb17-4151-9a4b-d842e27180b3" targetNamespace="http://schemas.microsoft.com/office/2006/metadata/properties" ma:root="true" ma:fieldsID="bd772f31ac3583205ddbd7836f12c520" ns2:_="" ns3:_="" ns4:_="">
    <xsd:import namespace="323ba390-cdb7-45d4-accf-bcf566634b34"/>
    <xsd:import namespace="23241900-397a-417d-b556-52de4ab76605"/>
    <xsd:import namespace="4fec26ec-fb17-4151-9a4b-d842e27180b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ba390-cdb7-45d4-accf-bcf566634b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41900-397a-417d-b556-52de4ab76605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c26ec-fb17-4151-9a4b-d842e2718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822CED-3F19-4B3C-99B9-A25F5F90BC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AAD1F1-7DA4-4C6B-817F-786F1AE613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3ba390-cdb7-45d4-accf-bcf566634b34"/>
    <ds:schemaRef ds:uri="23241900-397a-417d-b556-52de4ab76605"/>
    <ds:schemaRef ds:uri="4fec26ec-fb17-4151-9a4b-d842e27180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097B13-01A6-4EFC-A4B8-2C1ABA3117E0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7b18f0f1-66ce-4ebc-bc31-e027553cdc4c"/>
    <ds:schemaRef ds:uri="http://schemas.microsoft.com/office/infopath/2007/PartnerControls"/>
    <ds:schemaRef ds:uri="http://schemas.openxmlformats.org/package/2006/metadata/core-properties"/>
    <ds:schemaRef ds:uri="b9cd4e9b-7a68-4b59-870b-9e5eb08bc2f8"/>
    <ds:schemaRef ds:uri="46c4e19c-443a-4a66-aa37-1c21a03843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JCI_1.02</Template>
  <TotalTime>4195</TotalTime>
  <Words>835</Words>
  <Application>Microsoft Office PowerPoint</Application>
  <PresentationFormat>Panorámica</PresentationFormat>
  <Paragraphs>204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Times New Roman</vt:lpstr>
      <vt:lpstr>Wingdings</vt:lpstr>
      <vt:lpstr>JCI Master template 1.0</vt:lpstr>
      <vt:lpstr>ALTAIR Series APP – AC Freedom</vt:lpstr>
      <vt:lpstr>AC Freedom</vt:lpstr>
      <vt:lpstr>Presentación de PowerPoint</vt:lpstr>
      <vt:lpstr>Presentación de PowerPoint</vt:lpstr>
      <vt:lpstr>Configuration</vt:lpstr>
      <vt:lpstr>Operation</vt:lpstr>
      <vt:lpstr>More Control Options</vt:lpstr>
      <vt:lpstr>AC Freedom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 Freedom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Johnson Controls,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 Standard PowerPoint Template</dc:title>
  <dc:creator>Johnson Controls</dc:creator>
  <dc:description/>
  <cp:lastModifiedBy>Mishelle Paredes</cp:lastModifiedBy>
  <cp:revision>277</cp:revision>
  <dcterms:created xsi:type="dcterms:W3CDTF">2014-02-06T11:22:37Z</dcterms:created>
  <dcterms:modified xsi:type="dcterms:W3CDTF">2024-03-12T21:59:32Z</dcterms:modified>
  <cp:contentStatus>Version 2.4-wide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0x0101006BCD237768B7E644B7E3EAC9B8D74D6A</vt:lpwstr>
  </property>
  <property fmtid="{D5CDD505-2E9C-101B-9397-08002B2CF9AE}" pid="3" name="MSIP_Label_6be01c0c-f9b3-4dc4-af0b-a82110cc37cd_Enabled">
    <vt:lpwstr>True</vt:lpwstr>
  </property>
  <property fmtid="{D5CDD505-2E9C-101B-9397-08002B2CF9AE}" pid="4" name="MSIP_Label_6be01c0c-f9b3-4dc4-af0b-a82110cc37cd_SiteId">
    <vt:lpwstr>a1f1e214-7ded-45b6-81a1-9e8ae3459641</vt:lpwstr>
  </property>
  <property fmtid="{D5CDD505-2E9C-101B-9397-08002B2CF9AE}" pid="5" name="MSIP_Label_6be01c0c-f9b3-4dc4-af0b-a82110cc37cd_Ref">
    <vt:lpwstr>https://api.informationprotection.azure.com/api/a1f1e214-7ded-45b6-81a1-9e8ae3459641</vt:lpwstr>
  </property>
  <property fmtid="{D5CDD505-2E9C-101B-9397-08002B2CF9AE}" pid="6" name="MSIP_Label_6be01c0c-f9b3-4dc4-af0b-a82110cc37cd_SetBy">
    <vt:lpwstr>jyelu@jci.com</vt:lpwstr>
  </property>
  <property fmtid="{D5CDD505-2E9C-101B-9397-08002B2CF9AE}" pid="7" name="MSIP_Label_6be01c0c-f9b3-4dc4-af0b-a82110cc37cd_SetDate">
    <vt:lpwstr>2018-03-12T09:48:38.0663621+08:00</vt:lpwstr>
  </property>
  <property fmtid="{D5CDD505-2E9C-101B-9397-08002B2CF9AE}" pid="8" name="MSIP_Label_6be01c0c-f9b3-4dc4-af0b-a82110cc37cd_Name">
    <vt:lpwstr>Internal </vt:lpwstr>
  </property>
  <property fmtid="{D5CDD505-2E9C-101B-9397-08002B2CF9AE}" pid="9" name="MSIP_Label_6be01c0c-f9b3-4dc4-af0b-a82110cc37cd_Application">
    <vt:lpwstr>Microsoft Azure Information Protection</vt:lpwstr>
  </property>
  <property fmtid="{D5CDD505-2E9C-101B-9397-08002B2CF9AE}" pid="10" name="MSIP_Label_6be01c0c-f9b3-4dc4-af0b-a82110cc37cd_Extended_MSFT_Method">
    <vt:lpwstr>Automatic</vt:lpwstr>
  </property>
  <property fmtid="{D5CDD505-2E9C-101B-9397-08002B2CF9AE}" pid="11" name="Information Classification">
    <vt:lpwstr>Internal </vt:lpwstr>
  </property>
</Properties>
</file>